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embeddedFontLst>
    <p:embeddedFont>
      <p:font typeface="Anton"/>
      <p:regular r:id="rId49"/>
    </p:embeddedFont>
    <p:embeddedFont>
      <p:font typeface="Bebas Neue"/>
      <p:regular r:id="rId50"/>
    </p:embeddedFont>
    <p:embeddedFont>
      <p:font typeface="Indie Flower"/>
      <p:regular r:id="rId51"/>
    </p:embeddedFont>
    <p:embeddedFont>
      <p:font typeface="Rubik Black"/>
      <p:bold r:id="rId52"/>
      <p:boldItalic r:id="rId53"/>
    </p:embeddedFont>
    <p:embeddedFont>
      <p:font typeface="Rubik"/>
      <p:regular r:id="rId54"/>
      <p:bold r:id="rId55"/>
      <p:italic r:id="rId56"/>
      <p:boldItalic r:id="rId57"/>
    </p:embeddedFont>
    <p:embeddedFont>
      <p:font typeface="Karla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Anto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Karla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Karla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IndieFlower-regular.fntdata"/><Relationship Id="rId50" Type="http://schemas.openxmlformats.org/officeDocument/2006/relationships/font" Target="fonts/BebasNeue-regular.fntdata"/><Relationship Id="rId53" Type="http://schemas.openxmlformats.org/officeDocument/2006/relationships/font" Target="fonts/RubikBlack-boldItalic.fntdata"/><Relationship Id="rId52" Type="http://schemas.openxmlformats.org/officeDocument/2006/relationships/font" Target="fonts/RubikBlack-bold.fntdata"/><Relationship Id="rId11" Type="http://schemas.openxmlformats.org/officeDocument/2006/relationships/slide" Target="slides/slide7.xml"/><Relationship Id="rId55" Type="http://schemas.openxmlformats.org/officeDocument/2006/relationships/font" Target="fonts/Rubik-bold.fntdata"/><Relationship Id="rId10" Type="http://schemas.openxmlformats.org/officeDocument/2006/relationships/slide" Target="slides/slide6.xml"/><Relationship Id="rId54" Type="http://schemas.openxmlformats.org/officeDocument/2006/relationships/font" Target="fonts/Rubik-regular.fntdata"/><Relationship Id="rId13" Type="http://schemas.openxmlformats.org/officeDocument/2006/relationships/slide" Target="slides/slide9.xml"/><Relationship Id="rId57" Type="http://schemas.openxmlformats.org/officeDocument/2006/relationships/font" Target="fonts/Rubik-boldItalic.fntdata"/><Relationship Id="rId12" Type="http://schemas.openxmlformats.org/officeDocument/2006/relationships/slide" Target="slides/slide8.xml"/><Relationship Id="rId56" Type="http://schemas.openxmlformats.org/officeDocument/2006/relationships/font" Target="fonts/Rubik-italic.fntdata"/><Relationship Id="rId15" Type="http://schemas.openxmlformats.org/officeDocument/2006/relationships/slide" Target="slides/slide11.xml"/><Relationship Id="rId59" Type="http://schemas.openxmlformats.org/officeDocument/2006/relationships/font" Target="fonts/Karla-bold.fntdata"/><Relationship Id="rId14" Type="http://schemas.openxmlformats.org/officeDocument/2006/relationships/slide" Target="slides/slide10.xml"/><Relationship Id="rId58" Type="http://schemas.openxmlformats.org/officeDocument/2006/relationships/font" Target="fonts/Karl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4d2792e9d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4d2792e9d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ec579ea8ba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ec579ea8ba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ec579ea8ba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ec579ea8ba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ec579ea8ba_1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ec579ea8ba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fb8bc67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fb8bc67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9877db8b1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9877db8b1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10860aa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10860aa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ec60bdd88a_1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ec60bdd88a_1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ec60bdd88a_1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ec60bdd88a_1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ec60bdd88a_1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ec60bdd88a_1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ec60bdd88a_1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ec60bdd88a_1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376c313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3376c313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ec60bdd88a_1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ec60bdd88a_1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ec60bdd88a_1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ec60bdd88a_1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9877db8b1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29877db8b1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9877db8b1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9877db8b1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ec60bdd8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ec60bdd8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ec60bdd88a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ec60bdd88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1ec60bdd88a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1ec60bdd88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ec60bdd88a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1ec60bdd88a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ec60bdd88a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1ec60bdd88a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ec60bdd88a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1ec60bdd88a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ec579ea8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ec579ea8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ec60bdd88a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ec60bdd88a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ec60bdd88a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1ec60bdd88a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ec60bdd88a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ec60bdd88a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ec579ea8ba_1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ec579ea8ba_1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9877db8b10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29877db8b10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29877db8b1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29877db8b1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Que le podemos sacar provecho sin necesidad de implementarla físicamente.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Posee una caracteristica fundamental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25d80b4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25d80b4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9877db8b10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9877db8b10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9877db8b10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29877db8b10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29877db8b1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29877db8b1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fb8bc6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0fb8bc6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29877db8b10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29877db8b1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29877db8b10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29877db8b10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c579ea8ba_1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c579ea8ba_1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ec579ea8ba_1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ec579ea8ba_1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29877db8b1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29877db8b1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ec579ea8b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ec579ea8b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ec579ea8ba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ec579ea8b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9877db8b1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9877db8b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ec579ea8b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ec579ea8b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ec579ea8ba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ec579ea8ba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Escribir un carácter.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Mover la cabeza a la izquierda o a la derecha.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" name="Google Shape;31;p2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1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171" name="Google Shape;171;p11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5" name="Google Shape;175;p1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1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7" name="Google Shape;177;p11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8" name="Google Shape;178;p11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11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0" name="Google Shape;180;p11"/>
          <p:cNvSpPr txBox="1"/>
          <p:nvPr>
            <p:ph hasCustomPrompt="1" type="title"/>
          </p:nvPr>
        </p:nvSpPr>
        <p:spPr>
          <a:xfrm>
            <a:off x="1371600" y="1657350"/>
            <a:ext cx="6400800" cy="18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/>
          <p:nvPr>
            <p:ph idx="1" type="subTitle"/>
          </p:nvPr>
        </p:nvSpPr>
        <p:spPr>
          <a:xfrm>
            <a:off x="182885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6" name="Google Shape;196;p13"/>
          <p:cNvSpPr txBox="1"/>
          <p:nvPr>
            <p:ph idx="1" type="subTitle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3"/>
          <p:cNvSpPr txBox="1"/>
          <p:nvPr>
            <p:ph idx="2" type="subTitle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13"/>
          <p:cNvSpPr txBox="1"/>
          <p:nvPr>
            <p:ph idx="3" type="subTitle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9" name="Google Shape;199;p13"/>
          <p:cNvSpPr txBox="1"/>
          <p:nvPr>
            <p:ph idx="4" type="subTitle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5" type="subTitle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hasCustomPrompt="1" idx="6" type="title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/>
          <p:nvPr>
            <p:ph idx="7" type="subTitle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8" type="title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9" type="subTitle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hasCustomPrompt="1" idx="13" type="title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idx="14" type="subTitle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3"/>
          <p:cNvSpPr txBox="1"/>
          <p:nvPr>
            <p:ph idx="15" type="title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31" name="Google Shape;231;p14"/>
          <p:cNvSpPr txBox="1"/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2" name="Google Shape;232;p14"/>
          <p:cNvSpPr txBox="1"/>
          <p:nvPr>
            <p:ph idx="1" type="subTitle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36" name="Google Shape;236;p1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38" name="Google Shape;238;p1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39" name="Google Shape;239;p1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0" name="Google Shape;240;p1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1" name="Google Shape;241;p1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42" name="Google Shape;242;p1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1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4" name="Google Shape;244;p1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5" name="Google Shape;245;p1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6" name="Google Shape;246;p15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6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250" name="Google Shape;250;p16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16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" name="Google Shape;253;p16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54" name="Google Shape;254;p1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" name="Google Shape;255;p1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56" name="Google Shape;256;p16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16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6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9" name="Google Shape;259;p16"/>
          <p:cNvSpPr txBox="1"/>
          <p:nvPr>
            <p:ph idx="1" type="subTitle"/>
          </p:nvPr>
        </p:nvSpPr>
        <p:spPr>
          <a:xfrm>
            <a:off x="715100" y="1600325"/>
            <a:ext cx="3674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0" name="Google Shape;260;p16"/>
          <p:cNvSpPr txBox="1"/>
          <p:nvPr>
            <p:ph type="title"/>
          </p:nvPr>
        </p:nvSpPr>
        <p:spPr>
          <a:xfrm>
            <a:off x="714350" y="731525"/>
            <a:ext cx="36741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AND_TWO_COLUMNS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7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64" name="Google Shape;264;p17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17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66" name="Google Shape;266;p17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67" name="Google Shape;267;p17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8" name="Google Shape;268;p17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69" name="Google Shape;269;p17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70" name="Google Shape;270;p1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1" name="Google Shape;271;p1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72" name="Google Shape;272;p17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3" name="Google Shape;273;p17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74" name="Google Shape;274;p17"/>
          <p:cNvSpPr txBox="1"/>
          <p:nvPr>
            <p:ph idx="1" type="subTitle"/>
          </p:nvPr>
        </p:nvSpPr>
        <p:spPr>
          <a:xfrm>
            <a:off x="714325" y="2754900"/>
            <a:ext cx="3674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type="title"/>
          </p:nvPr>
        </p:nvSpPr>
        <p:spPr>
          <a:xfrm>
            <a:off x="714325" y="731400"/>
            <a:ext cx="3674700" cy="1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9144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6" name="Google Shape;276;p17"/>
          <p:cNvSpPr/>
          <p:nvPr>
            <p:ph idx="2" type="pic"/>
          </p:nvPr>
        </p:nvSpPr>
        <p:spPr>
          <a:xfrm>
            <a:off x="4769625" y="1271375"/>
            <a:ext cx="3644400" cy="321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90" name="Google Shape;290;p18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idx="1" type="subTitle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2" type="subTitle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idx="3" type="subTitle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8"/>
          <p:cNvSpPr txBox="1"/>
          <p:nvPr>
            <p:ph idx="4" type="subTitle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 txBox="1"/>
          <p:nvPr>
            <p:ph idx="5" type="subTitle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6" type="subTitle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0" name="Google Shape;310;p19"/>
          <p:cNvSpPr txBox="1"/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idx="1" type="subTitle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19"/>
          <p:cNvSpPr txBox="1"/>
          <p:nvPr>
            <p:ph idx="2" type="subTitle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19"/>
          <p:cNvSpPr txBox="1"/>
          <p:nvPr>
            <p:ph idx="3" type="subTitle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19"/>
          <p:cNvSpPr txBox="1"/>
          <p:nvPr>
            <p:ph idx="4" type="subTitle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idx="5" type="subTitle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9"/>
          <p:cNvSpPr txBox="1"/>
          <p:nvPr>
            <p:ph idx="6" type="subTitle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20" name="Google Shape;320;p20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20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22" name="Google Shape;322;p20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23" name="Google Shape;323;p20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4" name="Google Shape;324;p20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5" name="Google Shape;325;p20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26" name="Google Shape;326;p2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7" name="Google Shape;327;p2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8" name="Google Shape;328;p20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9" name="Google Shape;329;p20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0" name="Google Shape;330;p2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0"/>
          <p:cNvSpPr txBox="1"/>
          <p:nvPr>
            <p:ph idx="1" type="subTitle"/>
          </p:nvPr>
        </p:nvSpPr>
        <p:spPr>
          <a:xfrm>
            <a:off x="5918599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2" name="Google Shape;332;p20"/>
          <p:cNvSpPr txBox="1"/>
          <p:nvPr>
            <p:ph idx="2" type="subTitle"/>
          </p:nvPr>
        </p:nvSpPr>
        <p:spPr>
          <a:xfrm>
            <a:off x="5918599" y="38556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0"/>
          <p:cNvSpPr txBox="1"/>
          <p:nvPr>
            <p:ph idx="3" type="subTitle"/>
          </p:nvPr>
        </p:nvSpPr>
        <p:spPr>
          <a:xfrm>
            <a:off x="1878800" y="22631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20"/>
          <p:cNvSpPr txBox="1"/>
          <p:nvPr>
            <p:ph idx="4" type="subTitle"/>
          </p:nvPr>
        </p:nvSpPr>
        <p:spPr>
          <a:xfrm>
            <a:off x="1878800" y="3855634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0"/>
          <p:cNvSpPr txBox="1"/>
          <p:nvPr>
            <p:ph idx="5" type="subTitle"/>
          </p:nvPr>
        </p:nvSpPr>
        <p:spPr>
          <a:xfrm>
            <a:off x="5918599" y="2260100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0"/>
          <p:cNvSpPr txBox="1"/>
          <p:nvPr>
            <p:ph idx="6" type="subTitle"/>
          </p:nvPr>
        </p:nvSpPr>
        <p:spPr>
          <a:xfrm>
            <a:off x="1878800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20"/>
          <p:cNvSpPr txBox="1"/>
          <p:nvPr>
            <p:ph idx="7" type="subTitle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20"/>
          <p:cNvSpPr txBox="1"/>
          <p:nvPr>
            <p:ph idx="8" type="subTitle"/>
          </p:nvPr>
        </p:nvSpPr>
        <p:spPr>
          <a:xfrm>
            <a:off x="5918599" y="18045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5" name="Google Shape;45;p3"/>
          <p:cNvSpPr txBox="1"/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6" name="Google Shape;46;p3"/>
          <p:cNvSpPr txBox="1"/>
          <p:nvPr>
            <p:ph hasCustomPrompt="1" idx="2" type="title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42" name="Google Shape;342;p2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3" name="Google Shape;343;p2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44" name="Google Shape;344;p2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2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7" name="Google Shape;347;p2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48" name="Google Shape;348;p2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2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50" name="Google Shape;350;p2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51" name="Google Shape;351;p2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52" name="Google Shape;352;p21"/>
          <p:cNvSpPr txBox="1"/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3" name="Google Shape;353;p21"/>
          <p:cNvSpPr txBox="1"/>
          <p:nvPr>
            <p:ph idx="1" type="subTitle"/>
          </p:nvPr>
        </p:nvSpPr>
        <p:spPr>
          <a:xfrm>
            <a:off x="347480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1"/>
          <p:cNvSpPr txBox="1"/>
          <p:nvPr>
            <p:ph idx="2" type="subTitle"/>
          </p:nvPr>
        </p:nvSpPr>
        <p:spPr>
          <a:xfrm>
            <a:off x="616665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1"/>
          <p:cNvSpPr txBox="1"/>
          <p:nvPr>
            <p:ph idx="3" type="subTitle"/>
          </p:nvPr>
        </p:nvSpPr>
        <p:spPr>
          <a:xfrm>
            <a:off x="347430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21"/>
          <p:cNvSpPr txBox="1"/>
          <p:nvPr>
            <p:ph idx="4" type="subTitle"/>
          </p:nvPr>
        </p:nvSpPr>
        <p:spPr>
          <a:xfrm>
            <a:off x="781538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21"/>
          <p:cNvSpPr txBox="1"/>
          <p:nvPr>
            <p:ph idx="5" type="subTitle"/>
          </p:nvPr>
        </p:nvSpPr>
        <p:spPr>
          <a:xfrm>
            <a:off x="78154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1"/>
          <p:cNvSpPr txBox="1"/>
          <p:nvPr>
            <p:ph idx="6" type="subTitle"/>
          </p:nvPr>
        </p:nvSpPr>
        <p:spPr>
          <a:xfrm>
            <a:off x="616801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1"/>
          <p:cNvSpPr txBox="1"/>
          <p:nvPr>
            <p:ph idx="7" type="subTitle"/>
          </p:nvPr>
        </p:nvSpPr>
        <p:spPr>
          <a:xfrm>
            <a:off x="34747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0" name="Google Shape;360;p21"/>
          <p:cNvSpPr txBox="1"/>
          <p:nvPr>
            <p:ph idx="8" type="subTitle"/>
          </p:nvPr>
        </p:nvSpPr>
        <p:spPr>
          <a:xfrm>
            <a:off x="61666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1" name="Google Shape;361;p21"/>
          <p:cNvSpPr txBox="1"/>
          <p:nvPr>
            <p:ph idx="9" type="subTitle"/>
          </p:nvPr>
        </p:nvSpPr>
        <p:spPr>
          <a:xfrm>
            <a:off x="3475767" y="3401300"/>
            <a:ext cx="21927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2" name="Google Shape;362;p21"/>
          <p:cNvSpPr txBox="1"/>
          <p:nvPr>
            <p:ph idx="13" type="subTitle"/>
          </p:nvPr>
        </p:nvSpPr>
        <p:spPr>
          <a:xfrm>
            <a:off x="781538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3" name="Google Shape;363;p21"/>
          <p:cNvSpPr txBox="1"/>
          <p:nvPr>
            <p:ph idx="14" type="subTitle"/>
          </p:nvPr>
        </p:nvSpPr>
        <p:spPr>
          <a:xfrm>
            <a:off x="781552" y="3401312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4" name="Google Shape;364;p21"/>
          <p:cNvSpPr txBox="1"/>
          <p:nvPr>
            <p:ph idx="15" type="subTitle"/>
          </p:nvPr>
        </p:nvSpPr>
        <p:spPr>
          <a:xfrm>
            <a:off x="6168018" y="340130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68" name="Google Shape;368;p2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2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70" name="Google Shape;370;p2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71" name="Google Shape;371;p2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72" name="Google Shape;372;p2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73" name="Google Shape;373;p2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74" name="Google Shape;374;p2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5" name="Google Shape;375;p2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76" name="Google Shape;376;p2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7" name="Google Shape;377;p2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22"/>
          <p:cNvSpPr txBox="1"/>
          <p:nvPr>
            <p:ph hasCustomPrompt="1" type="title"/>
          </p:nvPr>
        </p:nvSpPr>
        <p:spPr>
          <a:xfrm>
            <a:off x="1828775" y="7313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9" name="Google Shape;379;p22"/>
          <p:cNvSpPr txBox="1"/>
          <p:nvPr>
            <p:ph idx="1" type="subTitle"/>
          </p:nvPr>
        </p:nvSpPr>
        <p:spPr>
          <a:xfrm>
            <a:off x="1828825" y="1600206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2"/>
          <p:cNvSpPr txBox="1"/>
          <p:nvPr>
            <p:ph hasCustomPrompt="1" idx="2" type="title"/>
          </p:nvPr>
        </p:nvSpPr>
        <p:spPr>
          <a:xfrm>
            <a:off x="1828775" y="20526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1" name="Google Shape;381;p22"/>
          <p:cNvSpPr txBox="1"/>
          <p:nvPr>
            <p:ph idx="3" type="subTitle"/>
          </p:nvPr>
        </p:nvSpPr>
        <p:spPr>
          <a:xfrm>
            <a:off x="1828775" y="29215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22"/>
          <p:cNvSpPr txBox="1"/>
          <p:nvPr>
            <p:ph hasCustomPrompt="1" idx="4" type="title"/>
          </p:nvPr>
        </p:nvSpPr>
        <p:spPr>
          <a:xfrm>
            <a:off x="1828825" y="3373998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3" name="Google Shape;383;p22"/>
          <p:cNvSpPr txBox="1"/>
          <p:nvPr>
            <p:ph idx="5" type="subTitle"/>
          </p:nvPr>
        </p:nvSpPr>
        <p:spPr>
          <a:xfrm>
            <a:off x="1828775" y="4242794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96" name="Google Shape;396;p23"/>
          <p:cNvSpPr txBox="1"/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7" name="Google Shape;397;p23"/>
          <p:cNvSpPr txBox="1"/>
          <p:nvPr>
            <p:ph idx="1" type="subTitle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4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51" name="Google Shape;51;p4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53" name="Google Shape;53;p4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54" name="Google Shape;54;p4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" name="Google Shape;55;p4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" name="Google Shape;56;p4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7" name="Google Shape;57;p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9" name="Google Shape;59;p4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" name="Google Shape;60;p4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1" name="Google Shape;61;p4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66" name="Google Shape;66;p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" name="Google Shape;67;p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68" name="Google Shape;68;p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69" name="Google Shape;69;p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" name="Google Shape;70;p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" name="Google Shape;71;p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72" name="Google Shape;72;p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74" name="Google Shape;74;p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5" name="Google Shape;75;p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6" name="Google Shape;76;p5"/>
          <p:cNvSpPr txBox="1"/>
          <p:nvPr>
            <p:ph idx="1" type="subTitle"/>
          </p:nvPr>
        </p:nvSpPr>
        <p:spPr>
          <a:xfrm>
            <a:off x="2639725" y="2147800"/>
            <a:ext cx="1566300" cy="8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2" type="subTitle"/>
          </p:nvPr>
        </p:nvSpPr>
        <p:spPr>
          <a:xfrm>
            <a:off x="6682288" y="2147800"/>
            <a:ext cx="15636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3" type="subTitle"/>
          </p:nvPr>
        </p:nvSpPr>
        <p:spPr>
          <a:xfrm>
            <a:off x="2639725" y="2892425"/>
            <a:ext cx="1566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4" type="subTitle"/>
          </p:nvPr>
        </p:nvSpPr>
        <p:spPr>
          <a:xfrm>
            <a:off x="6682288" y="2892425"/>
            <a:ext cx="1563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4" name="Google Shape;94;p6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7"/>
          <p:cNvGrpSpPr/>
          <p:nvPr/>
        </p:nvGrpSpPr>
        <p:grpSpPr>
          <a:xfrm>
            <a:off x="1438985" y="535000"/>
            <a:ext cx="5919000" cy="4425900"/>
            <a:chOff x="274200" y="274200"/>
            <a:chExt cx="5919000" cy="4425900"/>
          </a:xfrm>
        </p:grpSpPr>
        <p:sp>
          <p:nvSpPr>
            <p:cNvPr id="98" name="Google Shape;9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" name="Google Shape;10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2" name="Google Shape;10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4" name="Google Shape;10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5" name="Google Shape;10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7" name="Google Shape;107;p7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108" name="Google Shape;10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1" name="Google Shape;11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12" name="Google Shape;11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Google Shape;11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14" name="Google Shape;11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5" name="Google Shape;11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7" name="Google Shape;117;p7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8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122" name="Google Shape;12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5" name="Google Shape;12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6" name="Google Shape;12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7" name="Google Shape;12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9" name="Google Shape;12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" name="Google Shape;13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1" name="Google Shape;131;p8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32" name="Google Shape;13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5" name="Google Shape;13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36" name="Google Shape;13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7" name="Google Shape;13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Google Shape;13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9" name="Google Shape;13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0" name="Google Shape;14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4" name="Google Shape;164;p9"/>
          <p:cNvSpPr txBox="1"/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5" name="Google Shape;165;p9"/>
          <p:cNvSpPr txBox="1"/>
          <p:nvPr>
            <p:ph idx="1" type="subTitle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La </a:t>
            </a:r>
            <a:r>
              <a:rPr lang="en" sz="5200"/>
              <a:t>máquina</a:t>
            </a:r>
            <a:r>
              <a:rPr lang="en" sz="5200"/>
              <a:t> desenchufada</a:t>
            </a:r>
            <a:endParaRPr sz="5200"/>
          </a:p>
        </p:txBody>
      </p:sp>
      <p:sp>
        <p:nvSpPr>
          <p:cNvPr id="407" name="Google Shape;407;p26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Ciencias de la computación</a:t>
            </a:r>
            <a:endParaRPr b="1" sz="1600"/>
          </a:p>
        </p:txBody>
      </p:sp>
      <p:sp>
        <p:nvSpPr>
          <p:cNvPr id="408" name="Google Shape;408;p26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26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0" name="Google Shape;410;p26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1" name="Google Shape;411;p26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2" name="Google Shape;412;p26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13" name="Google Shape;413;p26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4" name="Google Shape;414;p26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15" name="Google Shape;415;p26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rect b="b" l="l" r="r" t="t"/>
                <a:pathLst>
                  <a:path extrusionOk="0" h="8733" w="8732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rect b="b" l="l" r="r" t="t"/>
                <a:pathLst>
                  <a:path extrusionOk="0" h="9886" w="19556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rect b="b" l="l" r="r" t="t"/>
                <a:pathLst>
                  <a:path extrusionOk="0" h="5928" w="4318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rect b="b" l="l" r="r" t="t"/>
                <a:pathLst>
                  <a:path extrusionOk="0" h="5854" w="344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rect b="b" l="l" r="r" t="t"/>
                <a:pathLst>
                  <a:path extrusionOk="0" h="3028" w="2977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0" name="Google Shape;420;p26"/>
          <p:cNvSpPr/>
          <p:nvPr/>
        </p:nvSpPr>
        <p:spPr>
          <a:xfrm>
            <a:off x="1099325" y="42592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26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2" name="Google Shape;422;p26"/>
            <p:cNvSpPr/>
            <p:nvPr/>
          </p:nvSpPr>
          <p:spPr>
            <a:xfrm>
              <a:off x="6993487" y="3563457"/>
              <a:ext cx="457207" cy="59636"/>
            </a:xfrm>
            <a:custGeom>
              <a:rect b="b" l="l" r="r" t="t"/>
              <a:pathLst>
                <a:path extrusionOk="0" h="952" w="8294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761147" y="3414805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25" name="Google Shape;425;p26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26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28" name="Google Shape;428;p26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9" name="Google Shape;429;p26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0" name="Google Shape;430;p26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rect b="b" l="l" r="r" t="t"/>
                  <a:pathLst>
                    <a:path extrusionOk="0" h="9055" w="9781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26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rect b="b" l="l" r="r" t="t"/>
                  <a:pathLst>
                    <a:path extrusionOk="0" h="4074" w="3513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32" name="Google Shape;432;p26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3" name="Google Shape;433;p26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rect b="b" l="l" r="r" t="t"/>
                <a:pathLst>
                  <a:path extrusionOk="0" h="2074" w="23391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rect b="b" l="l" r="r" t="t"/>
                <a:pathLst>
                  <a:path extrusionOk="0" h="2074" w="11977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35" name="Google Shape;435;p26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6" name="Google Shape;436;p26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37" name="Google Shape;437;p26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39" name="Google Shape;439;p26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0" name="Google Shape;440;p26"/>
            <p:cNvSpPr/>
            <p:nvPr/>
          </p:nvSpPr>
          <p:spPr>
            <a:xfrm>
              <a:off x="7540474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8009987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8479499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3" name="Google Shape;443;p26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44" name="Google Shape;444;p26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rect b="b" l="l" r="r" t="t"/>
                <a:pathLst>
                  <a:path extrusionOk="0" h="1343" w="21415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rect b="b" l="l" r="r" t="t"/>
                <a:pathLst>
                  <a:path extrusionOk="0" h="1367" w="16611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6" name="Google Shape;446;p26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47" name="Google Shape;447;p2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3202911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129912" y="3708819"/>
              <a:ext cx="120228" cy="373356"/>
            </a:xfrm>
            <a:custGeom>
              <a:rect b="b" l="l" r="r" t="t"/>
              <a:pathLst>
                <a:path extrusionOk="0" h="4269" w="1367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806080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806080" y="4150392"/>
              <a:ext cx="767979" cy="684792"/>
            </a:xfrm>
            <a:custGeom>
              <a:rect b="b" l="l" r="r" t="t"/>
              <a:pathLst>
                <a:path extrusionOk="0" h="7830" w="8732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505371" y="4248519"/>
              <a:ext cx="34388" cy="266658"/>
            </a:xfrm>
            <a:custGeom>
              <a:rect b="b" l="l" r="r" t="t"/>
              <a:pathLst>
                <a:path extrusionOk="0" h="3049" w="391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202911" y="3533904"/>
              <a:ext cx="371149" cy="633630"/>
            </a:xfrm>
            <a:custGeom>
              <a:rect b="b" l="l" r="r" t="t"/>
              <a:pathLst>
                <a:path extrusionOk="0" h="7245" w="422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3329471" y="4150392"/>
              <a:ext cx="246788" cy="667738"/>
            </a:xfrm>
            <a:custGeom>
              <a:rect b="b" l="l" r="r" t="t"/>
              <a:pathLst>
                <a:path extrusionOk="0" h="7635" w="2806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138531" y="3728060"/>
              <a:ext cx="111609" cy="373356"/>
            </a:xfrm>
            <a:custGeom>
              <a:rect b="b" l="l" r="r" t="t"/>
              <a:pathLst>
                <a:path extrusionOk="0" h="4269" w="1269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/>
          <p:nvPr/>
        </p:nvSpPr>
        <p:spPr>
          <a:xfrm>
            <a:off x="1549373" y="16533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2" name="Google Shape;642;p35"/>
          <p:cNvPicPr preferRelativeResize="0"/>
          <p:nvPr/>
        </p:nvPicPr>
        <p:blipFill rotWithShape="1">
          <a:blip r:embed="rId3">
            <a:alphaModFix/>
          </a:blip>
          <a:srcRect b="0" l="505" r="10723" t="52682"/>
          <a:stretch/>
        </p:blipFill>
        <p:spPr>
          <a:xfrm>
            <a:off x="2571725" y="3364550"/>
            <a:ext cx="6226376" cy="14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5"/>
          <p:cNvSpPr txBox="1"/>
          <p:nvPr/>
        </p:nvSpPr>
        <p:spPr>
          <a:xfrm>
            <a:off x="5157216" y="1364575"/>
            <a:ext cx="3220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Instrucciones: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Miramos el estado y el símbolo actual y lo buscamos en la tabla.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Cambiamos de estado como nos dice “Nuevo estado”.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Escribimos lo que indica en “Escribe”.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4" name="Google Shape;644;p35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se lee?</a:t>
            </a:r>
            <a:endParaRPr/>
          </a:p>
        </p:txBody>
      </p:sp>
      <p:pic>
        <p:nvPicPr>
          <p:cNvPr id="645" name="Google Shape;645;p35"/>
          <p:cNvPicPr preferRelativeResize="0"/>
          <p:nvPr/>
        </p:nvPicPr>
        <p:blipFill rotWithShape="1">
          <a:blip r:embed="rId4">
            <a:alphaModFix/>
          </a:blip>
          <a:srcRect b="27437" l="22680" r="25666" t="8455"/>
          <a:stretch/>
        </p:blipFill>
        <p:spPr>
          <a:xfrm>
            <a:off x="-765900" y="1497800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5"/>
          <p:cNvSpPr txBox="1"/>
          <p:nvPr/>
        </p:nvSpPr>
        <p:spPr>
          <a:xfrm>
            <a:off x="6813075" y="336455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7" name="Google Shape;647;p35"/>
          <p:cNvSpPr/>
          <p:nvPr/>
        </p:nvSpPr>
        <p:spPr>
          <a:xfrm>
            <a:off x="538300" y="866750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905501" y="1121807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>
            <a:off x="839650" y="2868475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5"/>
          <p:cNvSpPr txBox="1"/>
          <p:nvPr/>
        </p:nvSpPr>
        <p:spPr>
          <a:xfrm>
            <a:off x="675852" y="2529768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51" name="Google Shape;651;p35"/>
          <p:cNvSpPr/>
          <p:nvPr/>
        </p:nvSpPr>
        <p:spPr>
          <a:xfrm flipH="1">
            <a:off x="1101700" y="3278725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5"/>
          <p:cNvSpPr txBox="1"/>
          <p:nvPr/>
        </p:nvSpPr>
        <p:spPr>
          <a:xfrm>
            <a:off x="1195750" y="2765025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53" name="Google Shape;653;p35"/>
          <p:cNvSpPr txBox="1"/>
          <p:nvPr/>
        </p:nvSpPr>
        <p:spPr>
          <a:xfrm>
            <a:off x="1195750" y="34999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54" name="Google Shape;654;p35"/>
          <p:cNvSpPr txBox="1"/>
          <p:nvPr/>
        </p:nvSpPr>
        <p:spPr>
          <a:xfrm>
            <a:off x="839650" y="314842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55" name="Google Shape;655;p35"/>
          <p:cNvCxnSpPr>
            <a:stCxn id="656" idx="3"/>
          </p:cNvCxnSpPr>
          <p:nvPr/>
        </p:nvCxnSpPr>
        <p:spPr>
          <a:xfrm>
            <a:off x="1702650" y="1735663"/>
            <a:ext cx="5015400" cy="194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57" name="Google Shape;657;p35"/>
          <p:cNvSpPr/>
          <p:nvPr/>
        </p:nvSpPr>
        <p:spPr>
          <a:xfrm>
            <a:off x="1047400" y="1520950"/>
            <a:ext cx="555600" cy="592500"/>
          </a:xfrm>
          <a:prstGeom prst="rect">
            <a:avLst/>
          </a:prstGeom>
          <a:solidFill>
            <a:srgbClr val="2D8EC7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56" name="Google Shape;656;p35"/>
          <p:cNvSpPr txBox="1"/>
          <p:nvPr/>
        </p:nvSpPr>
        <p:spPr>
          <a:xfrm>
            <a:off x="1082850" y="1364563"/>
            <a:ext cx="619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9</a:t>
            </a:r>
            <a:endParaRPr sz="430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6"/>
          <p:cNvSpPr/>
          <p:nvPr/>
        </p:nvSpPr>
        <p:spPr>
          <a:xfrm>
            <a:off x="1549373" y="16533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3" name="Google Shape;663;p36"/>
          <p:cNvPicPr preferRelativeResize="0"/>
          <p:nvPr/>
        </p:nvPicPr>
        <p:blipFill rotWithShape="1">
          <a:blip r:embed="rId3">
            <a:alphaModFix/>
          </a:blip>
          <a:srcRect b="0" l="507" r="0" t="52682"/>
          <a:stretch/>
        </p:blipFill>
        <p:spPr>
          <a:xfrm>
            <a:off x="1891275" y="3278725"/>
            <a:ext cx="6978524" cy="14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36"/>
          <p:cNvSpPr txBox="1"/>
          <p:nvPr/>
        </p:nvSpPr>
        <p:spPr>
          <a:xfrm>
            <a:off x="5157725" y="1364575"/>
            <a:ext cx="3220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Instrucciones: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 ahora, movemos la cinta hacia donde nos diga “Acción” y repetimos desde el paso 1.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Si dice “detiene ejecución” ¡terminamos!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5" name="Google Shape;665;p36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se lee?</a:t>
            </a:r>
            <a:endParaRPr/>
          </a:p>
        </p:txBody>
      </p:sp>
      <p:pic>
        <p:nvPicPr>
          <p:cNvPr id="666" name="Google Shape;666;p36"/>
          <p:cNvPicPr preferRelativeResize="0"/>
          <p:nvPr/>
        </p:nvPicPr>
        <p:blipFill rotWithShape="1">
          <a:blip r:embed="rId4">
            <a:alphaModFix/>
          </a:blip>
          <a:srcRect b="27437" l="22680" r="25666" t="8455"/>
          <a:stretch/>
        </p:blipFill>
        <p:spPr>
          <a:xfrm>
            <a:off x="-765900" y="1497800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6"/>
          <p:cNvSpPr txBox="1"/>
          <p:nvPr/>
        </p:nvSpPr>
        <p:spPr>
          <a:xfrm>
            <a:off x="6813075" y="336455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538300" y="866750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6"/>
          <p:cNvSpPr/>
          <p:nvPr/>
        </p:nvSpPr>
        <p:spPr>
          <a:xfrm>
            <a:off x="905501" y="1121807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6"/>
          <p:cNvSpPr/>
          <p:nvPr/>
        </p:nvSpPr>
        <p:spPr>
          <a:xfrm>
            <a:off x="839650" y="2868475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6"/>
          <p:cNvSpPr txBox="1"/>
          <p:nvPr/>
        </p:nvSpPr>
        <p:spPr>
          <a:xfrm>
            <a:off x="675852" y="2529768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72" name="Google Shape;672;p36"/>
          <p:cNvSpPr/>
          <p:nvPr/>
        </p:nvSpPr>
        <p:spPr>
          <a:xfrm flipH="1">
            <a:off x="1101700" y="3278725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6"/>
          <p:cNvSpPr txBox="1"/>
          <p:nvPr/>
        </p:nvSpPr>
        <p:spPr>
          <a:xfrm>
            <a:off x="1195750" y="2765025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4" name="Google Shape;674;p36"/>
          <p:cNvSpPr txBox="1"/>
          <p:nvPr/>
        </p:nvSpPr>
        <p:spPr>
          <a:xfrm>
            <a:off x="1195750" y="34999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5" name="Google Shape;675;p36"/>
          <p:cNvSpPr txBox="1"/>
          <p:nvPr/>
        </p:nvSpPr>
        <p:spPr>
          <a:xfrm>
            <a:off x="839650" y="314842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1047400" y="1520950"/>
            <a:ext cx="555600" cy="592500"/>
          </a:xfrm>
          <a:prstGeom prst="rect">
            <a:avLst/>
          </a:prstGeom>
          <a:solidFill>
            <a:srgbClr val="2D8EC7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1082850" y="1364563"/>
            <a:ext cx="619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9</a:t>
            </a:r>
            <a:endParaRPr sz="430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78" name="Google Shape;678;p36"/>
          <p:cNvCxnSpPr/>
          <p:nvPr/>
        </p:nvCxnSpPr>
        <p:spPr>
          <a:xfrm flipH="1">
            <a:off x="7886150" y="2657250"/>
            <a:ext cx="7200" cy="91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7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7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7"/>
          <p:cNvSpPr txBox="1"/>
          <p:nvPr>
            <p:ph type="title"/>
          </p:nvPr>
        </p:nvSpPr>
        <p:spPr>
          <a:xfrm>
            <a:off x="674438" y="3921175"/>
            <a:ext cx="7795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¡Ah! Eso…   ¡Es un espacio en blanco!</a:t>
            </a:r>
            <a:endParaRPr sz="23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(es un casillero en la cinta sin nada escrito)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686" name="Google Shape;686;p37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7" name="Google Shape;6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72" y="697526"/>
            <a:ext cx="7013901" cy="30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37"/>
          <p:cNvCxnSpPr/>
          <p:nvPr/>
        </p:nvCxnSpPr>
        <p:spPr>
          <a:xfrm rot="10800000">
            <a:off x="2628875" y="3070350"/>
            <a:ext cx="690900" cy="96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8"/>
          <p:cNvSpPr txBox="1"/>
          <p:nvPr>
            <p:ph idx="15" type="title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/>
              <a:t>Alfabeto…</a:t>
            </a:r>
            <a:endParaRPr/>
          </a:p>
        </p:txBody>
      </p:sp>
      <p:sp>
        <p:nvSpPr>
          <p:cNvPr id="694" name="Google Shape;694;p38"/>
          <p:cNvSpPr/>
          <p:nvPr/>
        </p:nvSpPr>
        <p:spPr>
          <a:xfrm>
            <a:off x="7971738" y="1225982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8"/>
          <p:cNvSpPr/>
          <p:nvPr/>
        </p:nvSpPr>
        <p:spPr>
          <a:xfrm>
            <a:off x="7739398" y="1077330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8"/>
          <p:cNvSpPr/>
          <p:nvPr/>
        </p:nvSpPr>
        <p:spPr>
          <a:xfrm>
            <a:off x="715100" y="912725"/>
            <a:ext cx="457208" cy="164598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8"/>
          <p:cNvSpPr txBox="1"/>
          <p:nvPr/>
        </p:nvSpPr>
        <p:spPr>
          <a:xfrm>
            <a:off x="794850" y="1640450"/>
            <a:ext cx="7779600" cy="1477500"/>
          </a:xfrm>
          <a:prstGeom prst="rect">
            <a:avLst/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nton"/>
                <a:ea typeface="Anton"/>
                <a:cs typeface="Anton"/>
                <a:sym typeface="Anton"/>
              </a:rPr>
              <a:t>Máquina 02</a:t>
            </a:r>
            <a:endParaRPr sz="21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Estados:</a:t>
            </a:r>
            <a:r>
              <a:rPr lang="en" sz="2100"/>
              <a:t> S, 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Estado Inicial: </a:t>
            </a:r>
            <a:r>
              <a:rPr lang="en" sz="2100"/>
              <a:t>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Alfabeto:</a:t>
            </a:r>
            <a:r>
              <a:rPr lang="en" sz="2100"/>
              <a:t> 0, 1, 2, 3, 4, 5, 6, 7, 8, 9, “ “, I, P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9"/>
          <p:cNvSpPr txBox="1"/>
          <p:nvPr/>
        </p:nvSpPr>
        <p:spPr>
          <a:xfrm>
            <a:off x="313375" y="4151308"/>
            <a:ext cx="367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3" name="Google Shape;703;p39"/>
          <p:cNvSpPr/>
          <p:nvPr/>
        </p:nvSpPr>
        <p:spPr>
          <a:xfrm>
            <a:off x="629950" y="64706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9"/>
          <p:cNvSpPr/>
          <p:nvPr/>
        </p:nvSpPr>
        <p:spPr>
          <a:xfrm>
            <a:off x="397610" y="498411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39"/>
          <p:cNvPicPr preferRelativeResize="0"/>
          <p:nvPr/>
        </p:nvPicPr>
        <p:blipFill rotWithShape="1">
          <a:blip r:embed="rId3">
            <a:alphaModFix/>
          </a:blip>
          <a:srcRect b="27437" l="0" r="25667" t="8455"/>
          <a:stretch/>
        </p:blipFill>
        <p:spPr>
          <a:xfrm>
            <a:off x="545725" y="2092475"/>
            <a:ext cx="4495550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9"/>
          <p:cNvSpPr/>
          <p:nvPr/>
        </p:nvSpPr>
        <p:spPr>
          <a:xfrm>
            <a:off x="8204048" y="13063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9"/>
          <p:cNvSpPr/>
          <p:nvPr/>
        </p:nvSpPr>
        <p:spPr>
          <a:xfrm>
            <a:off x="780100" y="1342300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9"/>
          <p:cNvSpPr/>
          <p:nvPr/>
        </p:nvSpPr>
        <p:spPr>
          <a:xfrm>
            <a:off x="1081450" y="3387575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9"/>
          <p:cNvSpPr txBox="1"/>
          <p:nvPr/>
        </p:nvSpPr>
        <p:spPr>
          <a:xfrm>
            <a:off x="917652" y="3048868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10" name="Google Shape;710;p39"/>
          <p:cNvSpPr/>
          <p:nvPr/>
        </p:nvSpPr>
        <p:spPr>
          <a:xfrm rot="-5400000">
            <a:off x="1343500" y="3797825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9"/>
          <p:cNvSpPr txBox="1"/>
          <p:nvPr/>
        </p:nvSpPr>
        <p:spPr>
          <a:xfrm>
            <a:off x="1437550" y="3284125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12" name="Google Shape;712;p39"/>
          <p:cNvSpPr txBox="1"/>
          <p:nvPr/>
        </p:nvSpPr>
        <p:spPr>
          <a:xfrm>
            <a:off x="1437550" y="40190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13" name="Google Shape;713;p39"/>
          <p:cNvSpPr txBox="1"/>
          <p:nvPr/>
        </p:nvSpPr>
        <p:spPr>
          <a:xfrm>
            <a:off x="1147300" y="371562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14" name="Google Shape;7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399" y="2952076"/>
            <a:ext cx="4038376" cy="174146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39"/>
          <p:cNvSpPr txBox="1"/>
          <p:nvPr/>
        </p:nvSpPr>
        <p:spPr>
          <a:xfrm>
            <a:off x="4483425" y="1905375"/>
            <a:ext cx="4038300" cy="1046700"/>
          </a:xfrm>
          <a:prstGeom prst="rect">
            <a:avLst/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Máquina 02</a:t>
            </a:r>
            <a:endParaRPr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Estados:</a:t>
            </a:r>
            <a:r>
              <a:rPr lang="en"/>
              <a:t> S,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Estado Inicial: </a:t>
            </a:r>
            <a:r>
              <a:rPr lang="en"/>
              <a:t>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Alfabeto:</a:t>
            </a:r>
            <a:r>
              <a:rPr lang="en"/>
              <a:t> 0, 1, 2, 3, 4, 5, 6, 7, 8, 9, “ “</a:t>
            </a:r>
            <a:endParaRPr/>
          </a:p>
        </p:txBody>
      </p:sp>
      <p:pic>
        <p:nvPicPr>
          <p:cNvPr id="716" name="Google Shape;716;p39"/>
          <p:cNvPicPr preferRelativeResize="0"/>
          <p:nvPr/>
        </p:nvPicPr>
        <p:blipFill rotWithShape="1">
          <a:blip r:embed="rId5">
            <a:alphaModFix/>
          </a:blip>
          <a:srcRect b="12034" l="0" r="0" t="14495"/>
          <a:stretch/>
        </p:blipFill>
        <p:spPr>
          <a:xfrm>
            <a:off x="1300375" y="2092475"/>
            <a:ext cx="547650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9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empezamos?</a:t>
            </a:r>
            <a:endParaRPr/>
          </a:p>
        </p:txBody>
      </p:sp>
      <p:cxnSp>
        <p:nvCxnSpPr>
          <p:cNvPr id="718" name="Google Shape;718;p39"/>
          <p:cNvCxnSpPr>
            <a:endCxn id="710" idx="2"/>
          </p:cNvCxnSpPr>
          <p:nvPr/>
        </p:nvCxnSpPr>
        <p:spPr>
          <a:xfrm flipH="1">
            <a:off x="1661350" y="3448025"/>
            <a:ext cx="974400" cy="29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9" name="Google Shape;719;p39"/>
          <p:cNvSpPr txBox="1"/>
          <p:nvPr/>
        </p:nvSpPr>
        <p:spPr>
          <a:xfrm>
            <a:off x="2429250" y="3141675"/>
            <a:ext cx="19932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El estado inicial es 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720" name="Google Shape;720;p39"/>
          <p:cNvCxnSpPr/>
          <p:nvPr/>
        </p:nvCxnSpPr>
        <p:spPr>
          <a:xfrm flipH="1">
            <a:off x="1895025" y="1752500"/>
            <a:ext cx="1146900" cy="377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1" name="Google Shape;721;p39"/>
          <p:cNvSpPr txBox="1"/>
          <p:nvPr/>
        </p:nvSpPr>
        <p:spPr>
          <a:xfrm>
            <a:off x="2999200" y="1453300"/>
            <a:ext cx="2657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 cinta en el primer casillero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40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727" name="Google Shape;727;p40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8" name="Google Shape;728;p40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729" name="Google Shape;729;p40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30" name="Google Shape;730;p40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1" name="Google Shape;731;p40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732" name="Google Shape;732;p40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rect b="b" l="l" r="r" t="t"/>
                <a:pathLst>
                  <a:path extrusionOk="0" h="3342" w="37658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0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rect b="b" l="l" r="r" t="t"/>
                <a:pathLst>
                  <a:path extrusionOk="0" h="3342" w="23146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0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rect b="b" l="l" r="r" t="t"/>
                <a:pathLst>
                  <a:path extrusionOk="0" h="8635" w="15854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0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rect b="b" l="l" r="r" t="t"/>
                <a:pathLst>
                  <a:path extrusionOk="0" h="1493" w="10449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6" name="Google Shape;736;p40"/>
          <p:cNvSpPr txBox="1"/>
          <p:nvPr>
            <p:ph type="title"/>
          </p:nvPr>
        </p:nvSpPr>
        <p:spPr>
          <a:xfrm>
            <a:off x="1462100" y="1906527"/>
            <a:ext cx="6717000" cy="1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Jugamos!!</a:t>
            </a:r>
            <a:endParaRPr sz="4200"/>
          </a:p>
        </p:txBody>
      </p:sp>
      <p:grpSp>
        <p:nvGrpSpPr>
          <p:cNvPr id="737" name="Google Shape;737;p40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738" name="Google Shape;738;p40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0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741" name="Google Shape;741;p40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0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744" name="Google Shape;744;p40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7" name="Google Shape;747;p40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748" name="Google Shape;748;p40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0" name="Google Shape;750;p40"/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Play</a:t>
            </a:r>
            <a:endParaRPr b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1" name="Google Shape;751;p40"/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0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0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0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0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756" name="Google Shape;756;p40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1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763" name="Google Shape;763;p41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764" name="Google Shape;764;p41"/>
          <p:cNvCxnSpPr>
            <a:stCxn id="762" idx="3"/>
            <a:endCxn id="765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6" name="Google Shape;766;p41"/>
          <p:cNvCxnSpPr>
            <a:stCxn id="763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7" name="Google Shape;767;p41"/>
          <p:cNvCxnSpPr>
            <a:stCxn id="762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768" name="Google Shape;768;p41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769" name="Google Shape;769;p41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41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1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773" name="Google Shape;773;p41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774" name="Google Shape;774;p41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5" name="Google Shape;775;p41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776" name="Google Shape;776;p41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77" name="Google Shape;777;p41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78" name="Google Shape;778;p41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779" name="Google Shape;779;p41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4" name="Google Shape;784;p41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785" name="Google Shape;785;p41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786" name="Google Shape;786;p41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787" name="Google Shape;787;p41"/>
          <p:cNvCxnSpPr>
            <a:stCxn id="785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41"/>
          <p:cNvCxnSpPr>
            <a:stCxn id="786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89" name="Google Shape;789;p41"/>
          <p:cNvCxnSpPr>
            <a:stCxn id="785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90" name="Google Shape;790;p41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792" name="Google Shape;792;p41"/>
          <p:cNvCxnSpPr>
            <a:stCxn id="790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41"/>
          <p:cNvCxnSpPr>
            <a:stCxn id="791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4" name="Google Shape;794;p41"/>
          <p:cNvCxnSpPr>
            <a:stCxn id="790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2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00" name="Google Shape;800;p42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01" name="Google Shape;801;p42"/>
          <p:cNvCxnSpPr>
            <a:stCxn id="799" idx="3"/>
            <a:endCxn id="802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42"/>
          <p:cNvCxnSpPr>
            <a:stCxn id="800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4" name="Google Shape;804;p42"/>
          <p:cNvCxnSpPr>
            <a:stCxn id="799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805" name="Google Shape;805;p42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806" name="Google Shape;806;p42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42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42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810" name="Google Shape;810;p42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811" name="Google Shape;811;p4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12" name="Google Shape;812;p42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13" name="Google Shape;813;p42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14" name="Google Shape;814;p4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15" name="Google Shape;815;p42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816" name="Google Shape;816;p42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42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1" name="Google Shape;821;p42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822" name="Google Shape;822;p42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23" name="Google Shape;823;p42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24" name="Google Shape;824;p42"/>
          <p:cNvCxnSpPr>
            <a:stCxn id="822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5" name="Google Shape;825;p42"/>
          <p:cNvCxnSpPr>
            <a:stCxn id="823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26" name="Google Shape;826;p42"/>
          <p:cNvCxnSpPr>
            <a:stCxn id="822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27" name="Google Shape;827;p42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28" name="Google Shape;828;p42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29" name="Google Shape;829;p42"/>
          <p:cNvCxnSpPr>
            <a:stCxn id="827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42"/>
          <p:cNvCxnSpPr>
            <a:stCxn id="828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31" name="Google Shape;831;p42"/>
          <p:cNvCxnSpPr>
            <a:stCxn id="827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3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37" name="Google Shape;837;p43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38" name="Google Shape;838;p43"/>
          <p:cNvCxnSpPr>
            <a:stCxn id="836" idx="3"/>
            <a:endCxn id="839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0" name="Google Shape;840;p43"/>
          <p:cNvCxnSpPr>
            <a:stCxn id="837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41" name="Google Shape;841;p43"/>
          <p:cNvCxnSpPr>
            <a:stCxn id="836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842" name="Google Shape;842;p43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843" name="Google Shape;843;p43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3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43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43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847" name="Google Shape;847;p43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848" name="Google Shape;848;p43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9" name="Google Shape;849;p43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50" name="Google Shape;850;p43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1" name="Google Shape;851;p43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52" name="Google Shape;852;p43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853" name="Google Shape;853;p43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58" name="Google Shape;858;p43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859" name="Google Shape;859;p43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60" name="Google Shape;860;p43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7985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61" name="Google Shape;861;p43"/>
          <p:cNvCxnSpPr>
            <a:stCxn id="859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Google Shape;862;p43"/>
          <p:cNvCxnSpPr>
            <a:stCxn id="860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63" name="Google Shape;863;p43"/>
          <p:cNvCxnSpPr>
            <a:stCxn id="859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64" name="Google Shape;864;p43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65" name="Google Shape;865;p43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66" name="Google Shape;866;p43"/>
          <p:cNvCxnSpPr>
            <a:stCxn id="864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43"/>
          <p:cNvCxnSpPr>
            <a:stCxn id="865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68" name="Google Shape;868;p43"/>
          <p:cNvCxnSpPr>
            <a:stCxn id="864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4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74" name="Google Shape;874;p44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75" name="Google Shape;875;p44"/>
          <p:cNvCxnSpPr>
            <a:stCxn id="873" idx="3"/>
            <a:endCxn id="876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" name="Google Shape;877;p44"/>
          <p:cNvCxnSpPr>
            <a:stCxn id="874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78" name="Google Shape;878;p44"/>
          <p:cNvCxnSpPr>
            <a:stCxn id="873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879" name="Google Shape;879;p44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880" name="Google Shape;880;p44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44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44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884" name="Google Shape;884;p44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885" name="Google Shape;885;p44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86" name="Google Shape;886;p44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87" name="Google Shape;887;p44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8" name="Google Shape;888;p44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89" name="Google Shape;889;p44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890" name="Google Shape;890;p44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44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44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44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44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5" name="Google Shape;895;p44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896" name="Google Shape;896;p44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897" name="Google Shape;897;p44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7985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898" name="Google Shape;898;p44"/>
          <p:cNvCxnSpPr>
            <a:stCxn id="896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9" name="Google Shape;899;p44"/>
          <p:cNvCxnSpPr>
            <a:stCxn id="897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00" name="Google Shape;900;p44"/>
          <p:cNvCxnSpPr>
            <a:stCxn id="896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01" name="Google Shape;901;p44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2017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02" name="Google Shape;902;p44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03" name="Google Shape;903;p44"/>
          <p:cNvCxnSpPr>
            <a:stCxn id="901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44"/>
          <p:cNvCxnSpPr>
            <a:stCxn id="902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05" name="Google Shape;905;p44"/>
          <p:cNvCxnSpPr>
            <a:stCxn id="901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7"/>
          <p:cNvGrpSpPr/>
          <p:nvPr/>
        </p:nvGrpSpPr>
        <p:grpSpPr>
          <a:xfrm>
            <a:off x="5022725" y="1426150"/>
            <a:ext cx="3657590" cy="348347"/>
            <a:chOff x="4572050" y="100025"/>
            <a:chExt cx="3657590" cy="348347"/>
          </a:xfrm>
        </p:grpSpPr>
        <p:sp>
          <p:nvSpPr>
            <p:cNvPr id="462" name="Google Shape;462;p27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4572050" y="100025"/>
              <a:ext cx="3657590" cy="348347"/>
            </a:xfrm>
            <a:custGeom>
              <a:rect b="b" l="l" r="r" t="t"/>
              <a:pathLst>
                <a:path extrusionOk="0" h="4488" w="46122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4720981" y="137824"/>
              <a:ext cx="328867" cy="270807"/>
            </a:xfrm>
            <a:custGeom>
              <a:rect b="b" l="l" r="r" t="t"/>
              <a:pathLst>
                <a:path extrusionOk="0" h="3489" w="4147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722884" y="287391"/>
              <a:ext cx="307614" cy="121239"/>
            </a:xfrm>
            <a:custGeom>
              <a:rect b="b" l="l" r="r" t="t"/>
              <a:pathLst>
                <a:path extrusionOk="0" h="1562" w="3879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610750" y="238182"/>
              <a:ext cx="98732" cy="70089"/>
            </a:xfrm>
            <a:custGeom>
              <a:rect b="b" l="l" r="r" t="t"/>
              <a:pathLst>
                <a:path extrusionOk="0" h="903" w="1245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610750" y="272256"/>
              <a:ext cx="92943" cy="36015"/>
            </a:xfrm>
            <a:custGeom>
              <a:rect b="b" l="l" r="r" t="t"/>
              <a:pathLst>
                <a:path extrusionOk="0" h="464" w="1172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43980" y="130295"/>
              <a:ext cx="2541566" cy="289669"/>
            </a:xfrm>
            <a:custGeom>
              <a:rect b="b" l="l" r="r" t="t"/>
              <a:pathLst>
                <a:path extrusionOk="0" h="3732" w="32049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43980" y="353676"/>
              <a:ext cx="2541566" cy="64423"/>
            </a:xfrm>
            <a:custGeom>
              <a:rect b="b" l="l" r="r" t="t"/>
              <a:pathLst>
                <a:path extrusionOk="0" h="830" w="32049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7610613" y="130295"/>
              <a:ext cx="152895" cy="287806"/>
            </a:xfrm>
            <a:custGeom>
              <a:rect b="b" l="l" r="r" t="t"/>
              <a:pathLst>
                <a:path extrusionOk="0" h="3708" w="1928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7610613" y="361205"/>
              <a:ext cx="154798" cy="56894"/>
            </a:xfrm>
            <a:custGeom>
              <a:rect b="b" l="l" r="r" t="t"/>
              <a:pathLst>
                <a:path extrusionOk="0" h="733" w="1952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7788568" y="130295"/>
              <a:ext cx="408170" cy="287806"/>
            </a:xfrm>
            <a:custGeom>
              <a:rect b="b" l="l" r="r" t="t"/>
              <a:pathLst>
                <a:path extrusionOk="0" h="3708" w="5147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7788568" y="224910"/>
              <a:ext cx="396592" cy="193190"/>
            </a:xfrm>
            <a:custGeom>
              <a:rect b="b" l="l" r="r" t="t"/>
              <a:pathLst>
                <a:path extrusionOk="0" h="2489" w="5001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7"/>
          <p:cNvGrpSpPr/>
          <p:nvPr/>
        </p:nvGrpSpPr>
        <p:grpSpPr>
          <a:xfrm rot="-5400000">
            <a:off x="7699250" y="1584200"/>
            <a:ext cx="603495" cy="1371596"/>
            <a:chOff x="3724575" y="3497700"/>
            <a:chExt cx="603495" cy="1371596"/>
          </a:xfrm>
        </p:grpSpPr>
        <p:sp>
          <p:nvSpPr>
            <p:cNvPr id="475" name="Google Shape;475;p27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3757170" y="3848221"/>
              <a:ext cx="538223" cy="988485"/>
            </a:xfrm>
            <a:custGeom>
              <a:rect b="b" l="l" r="r" t="t"/>
              <a:pathLst>
                <a:path extrusionOk="0" h="11830" w="644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3816342" y="4047922"/>
              <a:ext cx="38779" cy="654255"/>
            </a:xfrm>
            <a:custGeom>
              <a:rect b="b" l="l" r="r" t="t"/>
              <a:pathLst>
                <a:path extrusionOk="0" h="7830" w="464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3871336" y="3530287"/>
              <a:ext cx="309980" cy="285349"/>
            </a:xfrm>
            <a:custGeom>
              <a:rect b="b" l="l" r="r" t="t"/>
              <a:pathLst>
                <a:path extrusionOk="0" h="3415" w="3709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3775557" y="3848221"/>
              <a:ext cx="519836" cy="988485"/>
            </a:xfrm>
            <a:custGeom>
              <a:rect b="b" l="l" r="r" t="t"/>
              <a:pathLst>
                <a:path extrusionOk="0" h="11830" w="622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27"/>
          <p:cNvSpPr txBox="1"/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Máquina de Turing</a:t>
            </a:r>
            <a:endParaRPr/>
          </a:p>
        </p:txBody>
      </p:sp>
      <p:grpSp>
        <p:nvGrpSpPr>
          <p:cNvPr id="482" name="Google Shape;482;p27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483" name="Google Shape;483;p27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27"/>
          <p:cNvSpPr/>
          <p:nvPr/>
        </p:nvSpPr>
        <p:spPr>
          <a:xfrm>
            <a:off x="3828458" y="1721467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7"/>
          <p:cNvSpPr/>
          <p:nvPr/>
        </p:nvSpPr>
        <p:spPr>
          <a:xfrm>
            <a:off x="4292603" y="1570639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7"/>
          <p:cNvSpPr/>
          <p:nvPr/>
        </p:nvSpPr>
        <p:spPr>
          <a:xfrm>
            <a:off x="3042489" y="14173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27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489" name="Google Shape;489;p27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5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12" name="Google Shape;912;p45"/>
          <p:cNvCxnSpPr>
            <a:stCxn id="910" idx="3"/>
            <a:endCxn id="913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45"/>
          <p:cNvCxnSpPr>
            <a:stCxn id="911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15" name="Google Shape;915;p45"/>
          <p:cNvCxnSpPr>
            <a:stCxn id="910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916" name="Google Shape;916;p45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917" name="Google Shape;917;p45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45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45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921" name="Google Shape;921;p45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922" name="Google Shape;922;p45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3" name="Google Shape;923;p45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924" name="Google Shape;924;p45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25" name="Google Shape;925;p45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26" name="Google Shape;926;p45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927" name="Google Shape;927;p45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5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5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5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5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2" name="Google Shape;932;p45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933" name="Google Shape;933;p45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34" name="Google Shape;934;p45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7985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35" name="Google Shape;935;p45"/>
          <p:cNvCxnSpPr>
            <a:stCxn id="933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6" name="Google Shape;936;p45"/>
          <p:cNvCxnSpPr>
            <a:stCxn id="934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37" name="Google Shape;937;p45"/>
          <p:cNvCxnSpPr>
            <a:stCxn id="933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38" name="Google Shape;938;p45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2017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39" name="Google Shape;939;p45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2018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40" name="Google Shape;940;p45"/>
          <p:cNvCxnSpPr>
            <a:stCxn id="938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1" name="Google Shape;941;p45"/>
          <p:cNvCxnSpPr>
            <a:stCxn id="939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42" name="Google Shape;942;p45"/>
          <p:cNvCxnSpPr>
            <a:stCxn id="938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6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48" name="Google Shape;948;p46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49" name="Google Shape;949;p46"/>
          <p:cNvCxnSpPr>
            <a:stCxn id="947" idx="3"/>
            <a:endCxn id="950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1" name="Google Shape;951;p46"/>
          <p:cNvCxnSpPr>
            <a:stCxn id="948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52" name="Google Shape;952;p46"/>
          <p:cNvCxnSpPr>
            <a:stCxn id="947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953" name="Google Shape;953;p46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954" name="Google Shape;954;p46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46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46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958" name="Google Shape;958;p46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959" name="Google Shape;959;p46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0" name="Google Shape;960;p46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961" name="Google Shape;961;p46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2" name="Google Shape;962;p46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63" name="Google Shape;963;p46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964" name="Google Shape;964;p46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46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46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46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46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9" name="Google Shape;969;p46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970" name="Google Shape;970;p46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71" name="Google Shape;971;p46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7985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72" name="Google Shape;972;p46"/>
          <p:cNvCxnSpPr>
            <a:stCxn id="970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3" name="Google Shape;973;p46"/>
          <p:cNvCxnSpPr>
            <a:stCxn id="971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74" name="Google Shape;974;p46"/>
          <p:cNvCxnSpPr>
            <a:stCxn id="970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75" name="Google Shape;975;p46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2017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976" name="Google Shape;976;p46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2018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977" name="Google Shape;977;p46"/>
          <p:cNvCxnSpPr>
            <a:stCxn id="975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8" name="Google Shape;978;p46"/>
          <p:cNvCxnSpPr>
            <a:stCxn id="976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79" name="Google Shape;979;p46"/>
          <p:cNvCxnSpPr>
            <a:stCxn id="975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80" name="Google Shape;980;p46"/>
          <p:cNvSpPr txBox="1"/>
          <p:nvPr/>
        </p:nvSpPr>
        <p:spPr>
          <a:xfrm rot="2100000">
            <a:off x="1131369" y="2347216"/>
            <a:ext cx="6176509" cy="705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3E1DD"/>
                </a:solidFill>
                <a:highlight>
                  <a:schemeClr val="dk1"/>
                </a:highlight>
                <a:latin typeface="Karla"/>
                <a:ea typeface="Karla"/>
                <a:cs typeface="Karla"/>
                <a:sym typeface="Karla"/>
              </a:rPr>
              <a:t>¿¡Qué hace esta máquina!?</a:t>
            </a:r>
            <a:endParaRPr b="1" sz="3500">
              <a:solidFill>
                <a:srgbClr val="F3E1DD"/>
              </a:solidFill>
              <a:highlight>
                <a:schemeClr val="dk1"/>
              </a:highlight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47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986" name="Google Shape;986;p47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7" name="Google Shape;987;p47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988" name="Google Shape;988;p47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89" name="Google Shape;989;p47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90" name="Google Shape;990;p47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991" name="Google Shape;991;p47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rect b="b" l="l" r="r" t="t"/>
                <a:pathLst>
                  <a:path extrusionOk="0" h="3342" w="37658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47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rect b="b" l="l" r="r" t="t"/>
                <a:pathLst>
                  <a:path extrusionOk="0" h="3342" w="23146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47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rect b="b" l="l" r="r" t="t"/>
                <a:pathLst>
                  <a:path extrusionOk="0" h="8635" w="15854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47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rect b="b" l="l" r="r" t="t"/>
                <a:pathLst>
                  <a:path extrusionOk="0" h="1493" w="10449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5" name="Google Shape;995;p47"/>
          <p:cNvSpPr txBox="1"/>
          <p:nvPr>
            <p:ph type="title"/>
          </p:nvPr>
        </p:nvSpPr>
        <p:spPr>
          <a:xfrm>
            <a:off x="1462100" y="1906527"/>
            <a:ext cx="6717000" cy="1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Jugamos :)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(de nuevo)</a:t>
            </a:r>
            <a:endParaRPr sz="3100"/>
          </a:p>
        </p:txBody>
      </p:sp>
      <p:grpSp>
        <p:nvGrpSpPr>
          <p:cNvPr id="996" name="Google Shape;996;p47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997" name="Google Shape;997;p47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1000" name="Google Shape;1000;p47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1003" name="Google Shape;1003;p47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6" name="Google Shape;1006;p47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1007" name="Google Shape;1007;p47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7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9" name="Google Shape;1009;p47"/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Play</a:t>
            </a:r>
            <a:endParaRPr b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47"/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7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7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7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47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1015" name="Google Shape;1015;p47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8"/>
          <p:cNvSpPr/>
          <p:nvPr/>
        </p:nvSpPr>
        <p:spPr>
          <a:xfrm>
            <a:off x="2225607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22" name="Google Shape;1022;p48"/>
          <p:cNvSpPr/>
          <p:nvPr/>
        </p:nvSpPr>
        <p:spPr>
          <a:xfrm>
            <a:off x="4313375" y="15367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23" name="Google Shape;1023;p48"/>
          <p:cNvCxnSpPr>
            <a:stCxn id="1021" idx="3"/>
            <a:endCxn id="1024" idx="1"/>
          </p:cNvCxnSpPr>
          <p:nvPr/>
        </p:nvCxnSpPr>
        <p:spPr>
          <a:xfrm>
            <a:off x="4124607" y="18741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5" name="Google Shape;1025;p48"/>
          <p:cNvCxnSpPr>
            <a:stCxn id="1022" idx="3"/>
          </p:cNvCxnSpPr>
          <p:nvPr/>
        </p:nvCxnSpPr>
        <p:spPr>
          <a:xfrm>
            <a:off x="6212375" y="18741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26" name="Google Shape;1026;p48"/>
          <p:cNvCxnSpPr>
            <a:stCxn id="1021" idx="1"/>
          </p:cNvCxnSpPr>
          <p:nvPr/>
        </p:nvCxnSpPr>
        <p:spPr>
          <a:xfrm rot="10800000">
            <a:off x="1857507" y="18741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027" name="Google Shape;1027;p48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028" name="Google Shape;1028;p48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0" name="Google Shape;1030;p48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1" name="Google Shape;1031;p48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032" name="Google Shape;1032;p48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033" name="Google Shape;1033;p48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34" name="Google Shape;1034;p48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035" name="Google Shape;1035;p48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36" name="Google Shape;1036;p48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37" name="Google Shape;1037;p48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038" name="Google Shape;1038;p48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48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8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43" name="Google Shape;1043;p48"/>
          <p:cNvSpPr txBox="1"/>
          <p:nvPr/>
        </p:nvSpPr>
        <p:spPr>
          <a:xfrm>
            <a:off x="1638063" y="10446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044" name="Google Shape;1044;p48"/>
          <p:cNvSpPr/>
          <p:nvPr/>
        </p:nvSpPr>
        <p:spPr>
          <a:xfrm>
            <a:off x="2224470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45" name="Google Shape;1045;p48"/>
          <p:cNvSpPr/>
          <p:nvPr/>
        </p:nvSpPr>
        <p:spPr>
          <a:xfrm>
            <a:off x="4312238" y="23976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46" name="Google Shape;1046;p48"/>
          <p:cNvCxnSpPr>
            <a:stCxn id="1044" idx="3"/>
          </p:cNvCxnSpPr>
          <p:nvPr/>
        </p:nvCxnSpPr>
        <p:spPr>
          <a:xfrm>
            <a:off x="4123470" y="27350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7" name="Google Shape;1047;p48"/>
          <p:cNvCxnSpPr>
            <a:stCxn id="1045" idx="3"/>
          </p:cNvCxnSpPr>
          <p:nvPr/>
        </p:nvCxnSpPr>
        <p:spPr>
          <a:xfrm>
            <a:off x="6211238" y="27350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48" name="Google Shape;1048;p48"/>
          <p:cNvCxnSpPr>
            <a:stCxn id="1044" idx="1"/>
          </p:cNvCxnSpPr>
          <p:nvPr/>
        </p:nvCxnSpPr>
        <p:spPr>
          <a:xfrm rot="10800000">
            <a:off x="1856370" y="27350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049" name="Google Shape;1049;p48"/>
          <p:cNvSpPr/>
          <p:nvPr/>
        </p:nvSpPr>
        <p:spPr>
          <a:xfrm>
            <a:off x="2224470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50" name="Google Shape;1050;p48"/>
          <p:cNvSpPr/>
          <p:nvPr/>
        </p:nvSpPr>
        <p:spPr>
          <a:xfrm>
            <a:off x="4312238" y="32585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51" name="Google Shape;1051;p48"/>
          <p:cNvCxnSpPr>
            <a:stCxn id="1049" idx="3"/>
          </p:cNvCxnSpPr>
          <p:nvPr/>
        </p:nvCxnSpPr>
        <p:spPr>
          <a:xfrm>
            <a:off x="4123470" y="35958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48"/>
          <p:cNvCxnSpPr>
            <a:stCxn id="1050" idx="3"/>
          </p:cNvCxnSpPr>
          <p:nvPr/>
        </p:nvCxnSpPr>
        <p:spPr>
          <a:xfrm>
            <a:off x="6211238" y="35958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53" name="Google Shape;1053;p48"/>
          <p:cNvCxnSpPr>
            <a:stCxn id="1049" idx="1"/>
          </p:cNvCxnSpPr>
          <p:nvPr/>
        </p:nvCxnSpPr>
        <p:spPr>
          <a:xfrm rot="10800000">
            <a:off x="1856370" y="35958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9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59" name="Google Shape;1059;p49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60" name="Google Shape;1060;p49"/>
          <p:cNvCxnSpPr>
            <a:stCxn id="1058" idx="3"/>
            <a:endCxn id="1061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49"/>
          <p:cNvCxnSpPr>
            <a:stCxn id="1059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63" name="Google Shape;1063;p49"/>
          <p:cNvCxnSpPr>
            <a:stCxn id="1058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064" name="Google Shape;1064;p49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065" name="Google Shape;1065;p49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49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8" name="Google Shape;1068;p49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069" name="Google Shape;1069;p49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71" name="Google Shape;1071;p49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072" name="Google Shape;1072;p49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73" name="Google Shape;1073;p49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074" name="Google Shape;1074;p49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075" name="Google Shape;1075;p49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80" name="Google Shape;1080;p49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081" name="Google Shape;1081;p49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82" name="Google Shape;1082;p49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83" name="Google Shape;1083;p49"/>
          <p:cNvCxnSpPr>
            <a:stCxn id="1081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4" name="Google Shape;1084;p49"/>
          <p:cNvCxnSpPr>
            <a:stCxn id="1082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85" name="Google Shape;1085;p49"/>
          <p:cNvCxnSpPr>
            <a:stCxn id="1081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086" name="Google Shape;1086;p49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87" name="Google Shape;1087;p49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88" name="Google Shape;1088;p49"/>
          <p:cNvCxnSpPr>
            <a:stCxn id="1086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9" name="Google Shape;1089;p49"/>
          <p:cNvCxnSpPr>
            <a:stCxn id="1087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90" name="Google Shape;1090;p49"/>
          <p:cNvCxnSpPr>
            <a:stCxn id="1086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091" name="Google Shape;1091;p49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092" name="Google Shape;1092;p49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093" name="Google Shape;1093;p49"/>
          <p:cNvCxnSpPr>
            <a:stCxn id="1091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4" name="Google Shape;1094;p49"/>
          <p:cNvCxnSpPr>
            <a:stCxn id="1092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95" name="Google Shape;1095;p49"/>
          <p:cNvCxnSpPr>
            <a:stCxn id="1091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50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01" name="Google Shape;1101;p50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02" name="Google Shape;1102;p50"/>
          <p:cNvCxnSpPr>
            <a:stCxn id="1100" idx="3"/>
            <a:endCxn id="1103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4" name="Google Shape;1104;p50"/>
          <p:cNvCxnSpPr>
            <a:stCxn id="1101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05" name="Google Shape;1105;p50"/>
          <p:cNvCxnSpPr>
            <a:stCxn id="1100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106" name="Google Shape;1106;p50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107" name="Google Shape;1107;p50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50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0" name="Google Shape;1110;p50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111" name="Google Shape;1111;p50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13" name="Google Shape;1113;p50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114" name="Google Shape;1114;p50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15" name="Google Shape;1115;p50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16" name="Google Shape;1116;p50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117" name="Google Shape;1117;p50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22" name="Google Shape;1122;p50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123" name="Google Shape;1123;p50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24" name="Google Shape;1124;p50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25" name="Google Shape;1125;p50"/>
          <p:cNvCxnSpPr>
            <a:stCxn id="1123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6" name="Google Shape;1126;p50"/>
          <p:cNvCxnSpPr>
            <a:stCxn id="1124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27" name="Google Shape;1127;p50"/>
          <p:cNvCxnSpPr>
            <a:stCxn id="1123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28" name="Google Shape;1128;p50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29" name="Google Shape;1129;p50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30" name="Google Shape;1130;p50"/>
          <p:cNvCxnSpPr>
            <a:stCxn id="1128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1" name="Google Shape;1131;p50"/>
          <p:cNvCxnSpPr>
            <a:stCxn id="1129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32" name="Google Shape;1132;p50"/>
          <p:cNvCxnSpPr>
            <a:stCxn id="1128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33" name="Google Shape;1133;p50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34" name="Google Shape;1134;p50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35" name="Google Shape;1135;p50"/>
          <p:cNvCxnSpPr>
            <a:stCxn id="1133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6" name="Google Shape;1136;p50"/>
          <p:cNvCxnSpPr>
            <a:stCxn id="1134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37" name="Google Shape;1137;p50"/>
          <p:cNvCxnSpPr>
            <a:stCxn id="1133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51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43" name="Google Shape;1143;p51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44" name="Google Shape;1144;p51"/>
          <p:cNvCxnSpPr>
            <a:stCxn id="1142" idx="3"/>
            <a:endCxn id="1145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6" name="Google Shape;1146;p51"/>
          <p:cNvCxnSpPr>
            <a:stCxn id="1143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47" name="Google Shape;1147;p51"/>
          <p:cNvCxnSpPr>
            <a:stCxn id="1142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148" name="Google Shape;1148;p51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149" name="Google Shape;1149;p51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1" name="Google Shape;1151;p51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2" name="Google Shape;1152;p51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153" name="Google Shape;1153;p51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154" name="Google Shape;1154;p51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5" name="Google Shape;1155;p51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156" name="Google Shape;1156;p51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57" name="Google Shape;1157;p51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58" name="Google Shape;1158;p51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159" name="Google Shape;1159;p51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4" name="Google Shape;1164;p51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165" name="Google Shape;1165;p51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66" name="Google Shape;1166;p51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67" name="Google Shape;1167;p51"/>
          <p:cNvCxnSpPr>
            <a:stCxn id="1165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8" name="Google Shape;1168;p51"/>
          <p:cNvCxnSpPr>
            <a:stCxn id="1166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69" name="Google Shape;1169;p51"/>
          <p:cNvCxnSpPr>
            <a:stCxn id="1165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70" name="Google Shape;1170;p51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71" name="Google Shape;1171;p51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72" name="Google Shape;1172;p51"/>
          <p:cNvCxnSpPr>
            <a:stCxn id="1170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3" name="Google Shape;1173;p51"/>
          <p:cNvCxnSpPr>
            <a:stCxn id="1171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74" name="Google Shape;1174;p51"/>
          <p:cNvCxnSpPr>
            <a:stCxn id="1170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75" name="Google Shape;1175;p51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76" name="Google Shape;1176;p51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77" name="Google Shape;1177;p51"/>
          <p:cNvCxnSpPr>
            <a:stCxn id="1175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8" name="Google Shape;1178;p51"/>
          <p:cNvCxnSpPr>
            <a:stCxn id="1176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79" name="Google Shape;1179;p51"/>
          <p:cNvCxnSpPr>
            <a:stCxn id="1175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2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185" name="Google Shape;1185;p52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186" name="Google Shape;1186;p52"/>
          <p:cNvCxnSpPr>
            <a:stCxn id="1184" idx="3"/>
            <a:endCxn id="1187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8" name="Google Shape;1188;p52"/>
          <p:cNvCxnSpPr>
            <a:stCxn id="1185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89" name="Google Shape;1189;p52"/>
          <p:cNvCxnSpPr>
            <a:stCxn id="1184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190" name="Google Shape;1190;p52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191" name="Google Shape;1191;p52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3" name="Google Shape;1193;p52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4" name="Google Shape;1194;p52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195" name="Google Shape;1195;p52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196" name="Google Shape;1196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7" name="Google Shape;1197;p52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198" name="Google Shape;1198;p52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9" name="Google Shape;1199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00" name="Google Shape;1200;p52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201" name="Google Shape;1201;p52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52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52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52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52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6" name="Google Shape;1206;p52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207" name="Google Shape;1207;p52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08" name="Google Shape;1208;p52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09" name="Google Shape;1209;p52"/>
          <p:cNvCxnSpPr>
            <a:stCxn id="1207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0" name="Google Shape;1210;p52"/>
          <p:cNvCxnSpPr>
            <a:stCxn id="1208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11" name="Google Shape;1211;p52"/>
          <p:cNvCxnSpPr>
            <a:stCxn id="1207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12" name="Google Shape;1212;p52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13" name="Google Shape;1213;p52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14" name="Google Shape;1214;p52"/>
          <p:cNvCxnSpPr>
            <a:stCxn id="1212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5" name="Google Shape;1215;p52"/>
          <p:cNvCxnSpPr>
            <a:stCxn id="1213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16" name="Google Shape;1216;p52"/>
          <p:cNvCxnSpPr>
            <a:stCxn id="1212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17" name="Google Shape;1217;p52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18" name="Google Shape;1218;p52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19" name="Google Shape;1219;p52"/>
          <p:cNvCxnSpPr>
            <a:stCxn id="1217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0" name="Google Shape;1220;p52"/>
          <p:cNvCxnSpPr>
            <a:stCxn id="1218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21" name="Google Shape;1221;p52"/>
          <p:cNvCxnSpPr>
            <a:stCxn id="1217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53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27" name="Google Shape;1227;p53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28" name="Google Shape;1228;p53"/>
          <p:cNvCxnSpPr>
            <a:stCxn id="1226" idx="3"/>
            <a:endCxn id="1229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53"/>
          <p:cNvCxnSpPr>
            <a:stCxn id="1227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31" name="Google Shape;1231;p53"/>
          <p:cNvCxnSpPr>
            <a:stCxn id="1226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232" name="Google Shape;1232;p53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233" name="Google Shape;1233;p53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5" name="Google Shape;1235;p53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6" name="Google Shape;1236;p53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237" name="Google Shape;1237;p53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238" name="Google Shape;1238;p53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9" name="Google Shape;1239;p53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240" name="Google Shape;1240;p53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1" name="Google Shape;1241;p53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42" name="Google Shape;1242;p53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243" name="Google Shape;1243;p53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53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53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53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53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8" name="Google Shape;1248;p53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249" name="Google Shape;1249;p53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23340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50" name="Google Shape;1250;p53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51" name="Google Shape;1251;p53"/>
          <p:cNvCxnSpPr>
            <a:stCxn id="1249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2" name="Google Shape;1252;p53"/>
          <p:cNvCxnSpPr>
            <a:stCxn id="1250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53" name="Google Shape;1253;p53"/>
          <p:cNvCxnSpPr>
            <a:stCxn id="1249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54" name="Google Shape;1254;p53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55" name="Google Shape;1255;p53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56" name="Google Shape;1256;p53"/>
          <p:cNvCxnSpPr>
            <a:stCxn id="1254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7" name="Google Shape;1257;p53"/>
          <p:cNvCxnSpPr>
            <a:stCxn id="1255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58" name="Google Shape;1258;p53"/>
          <p:cNvCxnSpPr>
            <a:stCxn id="1254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59" name="Google Shape;1259;p53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60" name="Google Shape;1260;p53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61" name="Google Shape;1261;p53"/>
          <p:cNvCxnSpPr>
            <a:stCxn id="1259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2" name="Google Shape;1262;p53"/>
          <p:cNvCxnSpPr>
            <a:stCxn id="1260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63" name="Google Shape;1263;p53"/>
          <p:cNvCxnSpPr>
            <a:stCxn id="1259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4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69" name="Google Shape;1269;p54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70" name="Google Shape;1270;p54"/>
          <p:cNvCxnSpPr>
            <a:stCxn id="1268" idx="3"/>
            <a:endCxn id="1271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2" name="Google Shape;1272;p54"/>
          <p:cNvCxnSpPr>
            <a:stCxn id="1269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73" name="Google Shape;1273;p54"/>
          <p:cNvCxnSpPr>
            <a:stCxn id="1268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274" name="Google Shape;1274;p54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275" name="Google Shape;1275;p54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4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7" name="Google Shape;1277;p54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8" name="Google Shape;1278;p54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279" name="Google Shape;1279;p54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280" name="Google Shape;1280;p54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81" name="Google Shape;1281;p54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282" name="Google Shape;1282;p54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3" name="Google Shape;1283;p54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84" name="Google Shape;1284;p54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285" name="Google Shape;1285;p54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54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54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54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54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90" name="Google Shape;1290;p54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291" name="Google Shape;1291;p54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23340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92" name="Google Shape;1292;p54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93" name="Google Shape;1293;p54"/>
          <p:cNvCxnSpPr>
            <a:stCxn id="1291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4" name="Google Shape;1294;p54"/>
          <p:cNvCxnSpPr>
            <a:stCxn id="1292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95" name="Google Shape;1295;p54"/>
          <p:cNvCxnSpPr>
            <a:stCxn id="1291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96" name="Google Shape;1296;p54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297" name="Google Shape;1297;p54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298" name="Google Shape;1298;p54"/>
          <p:cNvCxnSpPr>
            <a:stCxn id="1296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9" name="Google Shape;1299;p54"/>
          <p:cNvCxnSpPr>
            <a:stCxn id="1297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00" name="Google Shape;1300;p54"/>
          <p:cNvCxnSpPr>
            <a:stCxn id="1296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01" name="Google Shape;1301;p54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02" name="Google Shape;1302;p54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03" name="Google Shape;1303;p54"/>
          <p:cNvCxnSpPr>
            <a:stCxn id="1301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4" name="Google Shape;1304;p54"/>
          <p:cNvCxnSpPr>
            <a:stCxn id="1302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05" name="Google Shape;1305;p54"/>
          <p:cNvCxnSpPr>
            <a:stCxn id="1301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es una Máquina de Turing?</a:t>
            </a:r>
            <a:endParaRPr/>
          </a:p>
        </p:txBody>
      </p:sp>
      <p:grpSp>
        <p:nvGrpSpPr>
          <p:cNvPr id="496" name="Google Shape;496;p28"/>
          <p:cNvGrpSpPr/>
          <p:nvPr/>
        </p:nvGrpSpPr>
        <p:grpSpPr>
          <a:xfrm>
            <a:off x="5153062" y="1346455"/>
            <a:ext cx="3550768" cy="3330776"/>
            <a:chOff x="4754850" y="887475"/>
            <a:chExt cx="3763400" cy="3725700"/>
          </a:xfrm>
        </p:grpSpPr>
        <p:sp>
          <p:nvSpPr>
            <p:cNvPr id="497" name="Google Shape;497;p28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8" name="Google Shape;498;p28"/>
            <p:cNvGrpSpPr/>
            <p:nvPr/>
          </p:nvGrpSpPr>
          <p:grpSpPr>
            <a:xfrm>
              <a:off x="4754850" y="887475"/>
              <a:ext cx="3674404" cy="3616200"/>
              <a:chOff x="4754850" y="887475"/>
              <a:chExt cx="3674404" cy="3616200"/>
            </a:xfrm>
          </p:grpSpPr>
          <p:sp>
            <p:nvSpPr>
              <p:cNvPr id="499" name="Google Shape;499;p28"/>
              <p:cNvSpPr/>
              <p:nvPr/>
            </p:nvSpPr>
            <p:spPr>
              <a:xfrm>
                <a:off x="4754850" y="887475"/>
                <a:ext cx="3673800" cy="36162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00" name="Google Shape;500;p28"/>
              <p:cNvCxnSpPr/>
              <p:nvPr/>
            </p:nvCxnSpPr>
            <p:spPr>
              <a:xfrm>
                <a:off x="4755154" y="1253333"/>
                <a:ext cx="3674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501" name="Google Shape;501;p28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502" name="Google Shape;502;p28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03" name="Google Shape;503;p28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504" name="Google Shape;504;p28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05" name="Google Shape;505;p28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506" name="Google Shape;506;p28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507" name="Google Shape;507;p28"/>
          <p:cNvSpPr txBox="1"/>
          <p:nvPr/>
        </p:nvSpPr>
        <p:spPr>
          <a:xfrm>
            <a:off x="797875" y="2037300"/>
            <a:ext cx="4188900" cy="2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●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Turing es muy importante para la informática</a:t>
            </a: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●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Pensó una máquina muy interesante…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08" name="Google Shape;508;p28"/>
          <p:cNvPicPr preferRelativeResize="0"/>
          <p:nvPr/>
        </p:nvPicPr>
        <p:blipFill rotWithShape="1">
          <a:blip r:embed="rId3">
            <a:alphaModFix/>
          </a:blip>
          <a:srcRect b="26546" l="0" r="0" t="0"/>
          <a:stretch/>
        </p:blipFill>
        <p:spPr>
          <a:xfrm>
            <a:off x="5378312" y="1723950"/>
            <a:ext cx="3100251" cy="279273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8"/>
          <p:cNvSpPr txBox="1"/>
          <p:nvPr/>
        </p:nvSpPr>
        <p:spPr>
          <a:xfrm>
            <a:off x="394525" y="1465638"/>
            <a:ext cx="387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 presento a Alan Turing</a:t>
            </a:r>
            <a:endParaRPr b="1" sz="2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10" name="Google Shape;510;p28"/>
          <p:cNvCxnSpPr/>
          <p:nvPr/>
        </p:nvCxnSpPr>
        <p:spPr>
          <a:xfrm>
            <a:off x="4331000" y="1725588"/>
            <a:ext cx="482100" cy="3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55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11" name="Google Shape;1311;p55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12" name="Google Shape;1312;p55"/>
          <p:cNvCxnSpPr>
            <a:stCxn id="1310" idx="3"/>
            <a:endCxn id="1313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4" name="Google Shape;1314;p55"/>
          <p:cNvCxnSpPr>
            <a:stCxn id="1311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15" name="Google Shape;1315;p55"/>
          <p:cNvCxnSpPr>
            <a:stCxn id="1310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316" name="Google Shape;1316;p55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317" name="Google Shape;1317;p55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5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9" name="Google Shape;1319;p55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0" name="Google Shape;1320;p55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321" name="Google Shape;1321;p55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322" name="Google Shape;1322;p55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3" name="Google Shape;1323;p55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324" name="Google Shape;1324;p55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5" name="Google Shape;1325;p55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26" name="Google Shape;1326;p55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327" name="Google Shape;1327;p55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2" name="Google Shape;1332;p55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333" name="Google Shape;1333;p55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23340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34" name="Google Shape;1334;p55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35" name="Google Shape;1335;p55"/>
          <p:cNvCxnSpPr>
            <a:stCxn id="1333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6" name="Google Shape;1336;p55"/>
          <p:cNvCxnSpPr>
            <a:stCxn id="1334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37" name="Google Shape;1337;p55"/>
          <p:cNvCxnSpPr>
            <a:stCxn id="1333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38" name="Google Shape;1338;p55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39" name="Google Shape;1339;p55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40" name="Google Shape;1340;p55"/>
          <p:cNvCxnSpPr>
            <a:stCxn id="1338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1" name="Google Shape;1341;p55"/>
          <p:cNvCxnSpPr>
            <a:stCxn id="1339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42" name="Google Shape;1342;p55"/>
          <p:cNvCxnSpPr>
            <a:stCxn id="1338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43" name="Google Shape;1343;p55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44" name="Google Shape;1344;p55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45" name="Google Shape;1345;p55"/>
          <p:cNvCxnSpPr>
            <a:stCxn id="1343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6" name="Google Shape;1346;p55"/>
          <p:cNvCxnSpPr>
            <a:stCxn id="1344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47" name="Google Shape;1347;p55"/>
          <p:cNvCxnSpPr>
            <a:stCxn id="1343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56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53" name="Google Shape;1353;p56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54" name="Google Shape;1354;p56"/>
          <p:cNvCxnSpPr>
            <a:stCxn id="1352" idx="3"/>
            <a:endCxn id="1355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6" name="Google Shape;1356;p56"/>
          <p:cNvCxnSpPr>
            <a:stCxn id="1353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57" name="Google Shape;1357;p56"/>
          <p:cNvCxnSpPr>
            <a:stCxn id="1352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358" name="Google Shape;1358;p56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359" name="Google Shape;1359;p56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1" name="Google Shape;1361;p56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2" name="Google Shape;1362;p56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363" name="Google Shape;1363;p56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364" name="Google Shape;1364;p56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65" name="Google Shape;1365;p56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366" name="Google Shape;1366;p56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67" name="Google Shape;1367;p56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68" name="Google Shape;1368;p56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369" name="Google Shape;1369;p56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56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56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56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56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74" name="Google Shape;1374;p56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375" name="Google Shape;1375;p56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23340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76" name="Google Shape;1376;p56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77" name="Google Shape;1377;p56"/>
          <p:cNvCxnSpPr>
            <a:stCxn id="1375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8" name="Google Shape;1378;p56"/>
          <p:cNvCxnSpPr>
            <a:stCxn id="1376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79" name="Google Shape;1379;p56"/>
          <p:cNvCxnSpPr>
            <a:stCxn id="1375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80" name="Google Shape;1380;p56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81" name="Google Shape;1381;p56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82" name="Google Shape;1382;p56"/>
          <p:cNvCxnSpPr>
            <a:stCxn id="1380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3" name="Google Shape;1383;p56"/>
          <p:cNvCxnSpPr>
            <a:stCxn id="1381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84" name="Google Shape;1384;p56"/>
          <p:cNvCxnSpPr>
            <a:stCxn id="1380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85" name="Google Shape;1385;p56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86" name="Google Shape;1386;p56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387" name="Google Shape;1387;p56"/>
          <p:cNvCxnSpPr>
            <a:stCxn id="1385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8" name="Google Shape;1388;p56"/>
          <p:cNvCxnSpPr>
            <a:stCxn id="1386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89" name="Google Shape;1389;p56"/>
          <p:cNvCxnSpPr>
            <a:stCxn id="1385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90" name="Google Shape;1390;p56"/>
          <p:cNvSpPr txBox="1"/>
          <p:nvPr/>
        </p:nvSpPr>
        <p:spPr>
          <a:xfrm rot="2100000">
            <a:off x="1131369" y="2347216"/>
            <a:ext cx="6176509" cy="705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3E1DD"/>
                </a:solidFill>
                <a:highlight>
                  <a:schemeClr val="dk1"/>
                </a:highlight>
                <a:latin typeface="Karla"/>
                <a:ea typeface="Karla"/>
                <a:cs typeface="Karla"/>
                <a:sym typeface="Karla"/>
              </a:rPr>
              <a:t>¿¡Qué hace esta máquina!?</a:t>
            </a:r>
            <a:endParaRPr b="1" sz="3500">
              <a:solidFill>
                <a:srgbClr val="F3E1DD"/>
              </a:solidFill>
              <a:highlight>
                <a:schemeClr val="dk1"/>
              </a:highlight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7"/>
          <p:cNvSpPr/>
          <p:nvPr/>
        </p:nvSpPr>
        <p:spPr>
          <a:xfrm>
            <a:off x="5529113" y="2167575"/>
            <a:ext cx="457200" cy="554100"/>
          </a:xfrm>
          <a:prstGeom prst="ellipse">
            <a:avLst/>
          </a:prstGeom>
          <a:solidFill>
            <a:srgbClr val="D9DF5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6" name="Google Shape;1396;p57"/>
          <p:cNvSpPr/>
          <p:nvPr/>
        </p:nvSpPr>
        <p:spPr>
          <a:xfrm>
            <a:off x="5613700" y="3028450"/>
            <a:ext cx="457200" cy="554100"/>
          </a:xfrm>
          <a:prstGeom prst="ellipse">
            <a:avLst/>
          </a:prstGeom>
          <a:solidFill>
            <a:srgbClr val="D9DF5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7" name="Google Shape;1397;p57"/>
          <p:cNvSpPr/>
          <p:nvPr/>
        </p:nvSpPr>
        <p:spPr>
          <a:xfrm>
            <a:off x="5529125" y="3889325"/>
            <a:ext cx="457200" cy="554100"/>
          </a:xfrm>
          <a:prstGeom prst="ellipse">
            <a:avLst/>
          </a:prstGeom>
          <a:solidFill>
            <a:srgbClr val="D9DF5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8" name="Google Shape;1398;p57"/>
          <p:cNvSpPr/>
          <p:nvPr/>
        </p:nvSpPr>
        <p:spPr>
          <a:xfrm>
            <a:off x="2261670" y="124640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399" name="Google Shape;1399;p57"/>
          <p:cNvSpPr/>
          <p:nvPr/>
        </p:nvSpPr>
        <p:spPr>
          <a:xfrm>
            <a:off x="5499700" y="1306700"/>
            <a:ext cx="457200" cy="554100"/>
          </a:xfrm>
          <a:prstGeom prst="ellipse">
            <a:avLst/>
          </a:prstGeom>
          <a:solidFill>
            <a:srgbClr val="D9DF5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0" name="Google Shape;1400;p57"/>
          <p:cNvSpPr/>
          <p:nvPr/>
        </p:nvSpPr>
        <p:spPr>
          <a:xfrm>
            <a:off x="4349438" y="1246400"/>
            <a:ext cx="1899000" cy="67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01" name="Google Shape;1401;p57"/>
          <p:cNvCxnSpPr>
            <a:stCxn id="1398" idx="3"/>
            <a:endCxn id="1402" idx="1"/>
          </p:cNvCxnSpPr>
          <p:nvPr/>
        </p:nvCxnSpPr>
        <p:spPr>
          <a:xfrm>
            <a:off x="4160670" y="158375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3" name="Google Shape;1403;p57"/>
          <p:cNvCxnSpPr>
            <a:stCxn id="1400" idx="3"/>
          </p:cNvCxnSpPr>
          <p:nvPr/>
        </p:nvCxnSpPr>
        <p:spPr>
          <a:xfrm>
            <a:off x="6248438" y="158375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04" name="Google Shape;1404;p57"/>
          <p:cNvCxnSpPr>
            <a:stCxn id="1398" idx="1"/>
          </p:cNvCxnSpPr>
          <p:nvPr/>
        </p:nvCxnSpPr>
        <p:spPr>
          <a:xfrm rot="10800000">
            <a:off x="1893570" y="158375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405" name="Google Shape;1405;p57"/>
          <p:cNvGrpSpPr/>
          <p:nvPr/>
        </p:nvGrpSpPr>
        <p:grpSpPr>
          <a:xfrm>
            <a:off x="716262" y="4020798"/>
            <a:ext cx="682628" cy="313230"/>
            <a:chOff x="7746275" y="1413898"/>
            <a:chExt cx="682628" cy="313230"/>
          </a:xfrm>
        </p:grpSpPr>
        <p:sp>
          <p:nvSpPr>
            <p:cNvPr id="1406" name="Google Shape;1406;p57"/>
            <p:cNvSpPr/>
            <p:nvPr/>
          </p:nvSpPr>
          <p:spPr>
            <a:xfrm>
              <a:off x="7746275" y="1562537"/>
              <a:ext cx="457208" cy="164590"/>
            </a:xfrm>
            <a:custGeom>
              <a:rect b="b" l="l" r="r" t="t"/>
              <a:pathLst>
                <a:path extrusionOk="0" h="3025" w="7903">
                  <a:moveTo>
                    <a:pt x="2025" y="2829"/>
                  </a:moveTo>
                  <a:cubicBezTo>
                    <a:pt x="1829" y="3024"/>
                    <a:pt x="1537" y="2732"/>
                    <a:pt x="1732" y="2537"/>
                  </a:cubicBezTo>
                  <a:lnTo>
                    <a:pt x="2756" y="1537"/>
                  </a:lnTo>
                  <a:lnTo>
                    <a:pt x="1732" y="512"/>
                  </a:lnTo>
                  <a:cubicBezTo>
                    <a:pt x="1537" y="317"/>
                    <a:pt x="1829" y="49"/>
                    <a:pt x="2025" y="220"/>
                  </a:cubicBezTo>
                  <a:lnTo>
                    <a:pt x="3171" y="1390"/>
                  </a:lnTo>
                  <a:cubicBezTo>
                    <a:pt x="3244" y="1463"/>
                    <a:pt x="3244" y="1585"/>
                    <a:pt x="3171" y="1683"/>
                  </a:cubicBezTo>
                  <a:close/>
                  <a:moveTo>
                    <a:pt x="195" y="512"/>
                  </a:moveTo>
                  <a:lnTo>
                    <a:pt x="1195" y="1512"/>
                  </a:lnTo>
                  <a:lnTo>
                    <a:pt x="195" y="2537"/>
                  </a:lnTo>
                  <a:cubicBezTo>
                    <a:pt x="0" y="2732"/>
                    <a:pt x="269" y="3000"/>
                    <a:pt x="464" y="2805"/>
                  </a:cubicBezTo>
                  <a:lnTo>
                    <a:pt x="1610" y="1659"/>
                  </a:lnTo>
                  <a:cubicBezTo>
                    <a:pt x="1708" y="1585"/>
                    <a:pt x="1708" y="1463"/>
                    <a:pt x="1610" y="1366"/>
                  </a:cubicBezTo>
                  <a:lnTo>
                    <a:pt x="464" y="220"/>
                  </a:lnTo>
                  <a:cubicBezTo>
                    <a:pt x="269" y="25"/>
                    <a:pt x="0" y="317"/>
                    <a:pt x="195" y="512"/>
                  </a:cubicBezTo>
                  <a:close/>
                  <a:moveTo>
                    <a:pt x="6659" y="2829"/>
                  </a:moveTo>
                  <a:cubicBezTo>
                    <a:pt x="6464" y="3024"/>
                    <a:pt x="6195" y="2732"/>
                    <a:pt x="6366" y="2537"/>
                  </a:cubicBezTo>
                  <a:lnTo>
                    <a:pt x="7390" y="1537"/>
                  </a:lnTo>
                  <a:lnTo>
                    <a:pt x="6366" y="512"/>
                  </a:lnTo>
                  <a:cubicBezTo>
                    <a:pt x="6195" y="317"/>
                    <a:pt x="6464" y="49"/>
                    <a:pt x="6659" y="220"/>
                  </a:cubicBezTo>
                  <a:lnTo>
                    <a:pt x="7805" y="1390"/>
                  </a:lnTo>
                  <a:cubicBezTo>
                    <a:pt x="7903" y="1463"/>
                    <a:pt x="7903" y="1585"/>
                    <a:pt x="7805" y="1683"/>
                  </a:cubicBezTo>
                  <a:close/>
                  <a:moveTo>
                    <a:pt x="5122" y="2829"/>
                  </a:moveTo>
                  <a:lnTo>
                    <a:pt x="6268" y="1683"/>
                  </a:lnTo>
                  <a:cubicBezTo>
                    <a:pt x="6342" y="1585"/>
                    <a:pt x="6342" y="1463"/>
                    <a:pt x="6268" y="1390"/>
                  </a:cubicBezTo>
                  <a:lnTo>
                    <a:pt x="5122" y="220"/>
                  </a:lnTo>
                  <a:cubicBezTo>
                    <a:pt x="4927" y="73"/>
                    <a:pt x="4659" y="317"/>
                    <a:pt x="4829" y="512"/>
                  </a:cubicBezTo>
                  <a:lnTo>
                    <a:pt x="5854" y="1537"/>
                  </a:lnTo>
                  <a:lnTo>
                    <a:pt x="4829" y="2537"/>
                  </a:lnTo>
                  <a:cubicBezTo>
                    <a:pt x="4634" y="2732"/>
                    <a:pt x="4927" y="3024"/>
                    <a:pt x="5122" y="2829"/>
                  </a:cubicBezTo>
                  <a:close/>
                  <a:moveTo>
                    <a:pt x="3561" y="2829"/>
                  </a:moveTo>
                  <a:lnTo>
                    <a:pt x="4707" y="1683"/>
                  </a:lnTo>
                  <a:cubicBezTo>
                    <a:pt x="4805" y="1585"/>
                    <a:pt x="4805" y="1463"/>
                    <a:pt x="4707" y="1390"/>
                  </a:cubicBezTo>
                  <a:lnTo>
                    <a:pt x="3561" y="220"/>
                  </a:lnTo>
                  <a:cubicBezTo>
                    <a:pt x="3366" y="0"/>
                    <a:pt x="3049" y="317"/>
                    <a:pt x="3268" y="512"/>
                  </a:cubicBezTo>
                  <a:lnTo>
                    <a:pt x="4293" y="1537"/>
                  </a:lnTo>
                  <a:lnTo>
                    <a:pt x="3268" y="2537"/>
                  </a:lnTo>
                  <a:cubicBezTo>
                    <a:pt x="3098" y="2732"/>
                    <a:pt x="3366" y="3024"/>
                    <a:pt x="3561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7971707" y="1413898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8" name="Google Shape;1408;p57"/>
          <p:cNvSpPr/>
          <p:nvPr/>
        </p:nvSpPr>
        <p:spPr>
          <a:xfrm>
            <a:off x="715075" y="104461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9" name="Google Shape;1409;p57"/>
          <p:cNvGrpSpPr/>
          <p:nvPr/>
        </p:nvGrpSpPr>
        <p:grpSpPr>
          <a:xfrm>
            <a:off x="7266943" y="1417337"/>
            <a:ext cx="1827475" cy="1051350"/>
            <a:chOff x="136938" y="3645137"/>
            <a:chExt cx="1827475" cy="1051350"/>
          </a:xfrm>
        </p:grpSpPr>
        <p:grpSp>
          <p:nvGrpSpPr>
            <p:cNvPr id="1410" name="Google Shape;1410;p57"/>
            <p:cNvGrpSpPr/>
            <p:nvPr/>
          </p:nvGrpSpPr>
          <p:grpSpPr>
            <a:xfrm>
              <a:off x="136938" y="3645137"/>
              <a:ext cx="1827475" cy="1051350"/>
              <a:chOff x="274188" y="1278048"/>
              <a:chExt cx="1827475" cy="1051350"/>
            </a:xfrm>
          </p:grpSpPr>
          <p:sp>
            <p:nvSpPr>
              <p:cNvPr id="1411" name="Google Shape;1411;p57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12" name="Google Shape;1412;p57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413" name="Google Shape;1413;p57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14" name="Google Shape;1414;p57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15" name="Google Shape;1415;p57"/>
            <p:cNvGrpSpPr/>
            <p:nvPr/>
          </p:nvGrpSpPr>
          <p:grpSpPr>
            <a:xfrm>
              <a:off x="312866" y="4003096"/>
              <a:ext cx="1339306" cy="443405"/>
              <a:chOff x="312866" y="4003096"/>
              <a:chExt cx="1339306" cy="443405"/>
            </a:xfrm>
          </p:grpSpPr>
          <p:sp>
            <p:nvSpPr>
              <p:cNvPr id="1416" name="Google Shape;1416;p57"/>
              <p:cNvSpPr/>
              <p:nvPr/>
            </p:nvSpPr>
            <p:spPr>
              <a:xfrm>
                <a:off x="877401" y="4018335"/>
                <a:ext cx="770549" cy="67223"/>
              </a:xfrm>
              <a:custGeom>
                <a:rect b="b" l="l" r="r" t="t"/>
                <a:pathLst>
                  <a:path extrusionOk="0" h="1513" w="17343">
                    <a:moveTo>
                      <a:pt x="1001" y="0"/>
                    </a:moveTo>
                    <a:cubicBezTo>
                      <a:pt x="1" y="0"/>
                      <a:pt x="1" y="1512"/>
                      <a:pt x="1001" y="1512"/>
                    </a:cubicBezTo>
                    <a:lnTo>
                      <a:pt x="16318" y="1512"/>
                    </a:lnTo>
                    <a:cubicBezTo>
                      <a:pt x="17342" y="1512"/>
                      <a:pt x="17342" y="0"/>
                      <a:pt x="163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57"/>
              <p:cNvSpPr/>
              <p:nvPr/>
            </p:nvSpPr>
            <p:spPr>
              <a:xfrm>
                <a:off x="873136" y="4156728"/>
                <a:ext cx="779036" cy="274489"/>
              </a:xfrm>
              <a:custGeom>
                <a:rect b="b" l="l" r="r" t="t"/>
                <a:pathLst>
                  <a:path extrusionOk="0" h="6178" w="17534">
                    <a:moveTo>
                      <a:pt x="9469" y="0"/>
                    </a:moveTo>
                    <a:cubicBezTo>
                      <a:pt x="9292" y="0"/>
                      <a:pt x="9116" y="62"/>
                      <a:pt x="8975" y="178"/>
                    </a:cubicBezTo>
                    <a:lnTo>
                      <a:pt x="4024" y="4470"/>
                    </a:lnTo>
                    <a:lnTo>
                      <a:pt x="1512" y="2885"/>
                    </a:lnTo>
                    <a:cubicBezTo>
                      <a:pt x="1365" y="2788"/>
                      <a:pt x="1219" y="2747"/>
                      <a:pt x="1083" y="2747"/>
                    </a:cubicBezTo>
                    <a:cubicBezTo>
                      <a:pt x="430" y="2747"/>
                      <a:pt x="0" y="3709"/>
                      <a:pt x="707" y="4153"/>
                    </a:cubicBezTo>
                    <a:lnTo>
                      <a:pt x="3682" y="6056"/>
                    </a:lnTo>
                    <a:cubicBezTo>
                      <a:pt x="3804" y="6129"/>
                      <a:pt x="3951" y="6178"/>
                      <a:pt x="4097" y="6178"/>
                    </a:cubicBezTo>
                    <a:cubicBezTo>
                      <a:pt x="4268" y="6178"/>
                      <a:pt x="4438" y="6129"/>
                      <a:pt x="4585" y="6007"/>
                    </a:cubicBezTo>
                    <a:lnTo>
                      <a:pt x="9511" y="1739"/>
                    </a:lnTo>
                    <a:lnTo>
                      <a:pt x="12731" y="4202"/>
                    </a:lnTo>
                    <a:cubicBezTo>
                      <a:pt x="12866" y="4307"/>
                      <a:pt x="13038" y="4357"/>
                      <a:pt x="13207" y="4357"/>
                    </a:cubicBezTo>
                    <a:cubicBezTo>
                      <a:pt x="13313" y="4357"/>
                      <a:pt x="13417" y="4337"/>
                      <a:pt x="13511" y="4300"/>
                    </a:cubicBezTo>
                    <a:lnTo>
                      <a:pt x="16731" y="2812"/>
                    </a:lnTo>
                    <a:cubicBezTo>
                      <a:pt x="17534" y="2432"/>
                      <a:pt x="17165" y="1337"/>
                      <a:pt x="16449" y="1337"/>
                    </a:cubicBezTo>
                    <a:cubicBezTo>
                      <a:pt x="16339" y="1337"/>
                      <a:pt x="16220" y="1363"/>
                      <a:pt x="16097" y="1422"/>
                    </a:cubicBezTo>
                    <a:lnTo>
                      <a:pt x="13292" y="2714"/>
                    </a:lnTo>
                    <a:lnTo>
                      <a:pt x="9926" y="153"/>
                    </a:lnTo>
                    <a:cubicBezTo>
                      <a:pt x="9788" y="50"/>
                      <a:pt x="9628" y="0"/>
                      <a:pt x="9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57"/>
              <p:cNvSpPr/>
              <p:nvPr/>
            </p:nvSpPr>
            <p:spPr>
              <a:xfrm>
                <a:off x="350807" y="4003096"/>
                <a:ext cx="211354" cy="187583"/>
              </a:xfrm>
              <a:custGeom>
                <a:rect b="b" l="l" r="r" t="t"/>
                <a:pathLst>
                  <a:path extrusionOk="0" h="4222" w="4757">
                    <a:moveTo>
                      <a:pt x="4648" y="1"/>
                    </a:moveTo>
                    <a:cubicBezTo>
                      <a:pt x="2522" y="1"/>
                      <a:pt x="648" y="1402"/>
                      <a:pt x="1" y="3441"/>
                    </a:cubicBezTo>
                    <a:lnTo>
                      <a:pt x="2391" y="4221"/>
                    </a:lnTo>
                    <a:cubicBezTo>
                      <a:pt x="2708" y="3197"/>
                      <a:pt x="3683" y="2490"/>
                      <a:pt x="4757" y="2490"/>
                    </a:cubicBezTo>
                    <a:lnTo>
                      <a:pt x="4757" y="2"/>
                    </a:lnTo>
                    <a:cubicBezTo>
                      <a:pt x="4720" y="1"/>
                      <a:pt x="4684" y="1"/>
                      <a:pt x="46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57"/>
              <p:cNvSpPr/>
              <p:nvPr/>
            </p:nvSpPr>
            <p:spPr>
              <a:xfrm>
                <a:off x="312866" y="4155928"/>
                <a:ext cx="460606" cy="290572"/>
              </a:xfrm>
              <a:custGeom>
                <a:rect b="b" l="l" r="r" t="t"/>
                <a:pathLst>
                  <a:path extrusionOk="0" h="6540" w="10367">
                    <a:moveTo>
                      <a:pt x="855" y="1"/>
                    </a:moveTo>
                    <a:lnTo>
                      <a:pt x="855" y="1"/>
                    </a:lnTo>
                    <a:cubicBezTo>
                      <a:pt x="1" y="2635"/>
                      <a:pt x="1440" y="5440"/>
                      <a:pt x="4074" y="6293"/>
                    </a:cubicBezTo>
                    <a:cubicBezTo>
                      <a:pt x="4584" y="6460"/>
                      <a:pt x="5103" y="6539"/>
                      <a:pt x="5614" y="6539"/>
                    </a:cubicBezTo>
                    <a:cubicBezTo>
                      <a:pt x="7715" y="6539"/>
                      <a:pt x="9680" y="5198"/>
                      <a:pt x="10367" y="3098"/>
                    </a:cubicBezTo>
                    <a:lnTo>
                      <a:pt x="7976" y="2318"/>
                    </a:lnTo>
                    <a:cubicBezTo>
                      <a:pt x="7642" y="3380"/>
                      <a:pt x="6657" y="4046"/>
                      <a:pt x="5597" y="4046"/>
                    </a:cubicBezTo>
                    <a:cubicBezTo>
                      <a:pt x="5343" y="4046"/>
                      <a:pt x="5085" y="4008"/>
                      <a:pt x="4830" y="3927"/>
                    </a:cubicBezTo>
                    <a:cubicBezTo>
                      <a:pt x="3513" y="3488"/>
                      <a:pt x="2806" y="2098"/>
                      <a:pt x="3245" y="781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57"/>
              <p:cNvSpPr/>
              <p:nvPr/>
            </p:nvSpPr>
            <p:spPr>
              <a:xfrm>
                <a:off x="562102" y="4003140"/>
                <a:ext cx="222194" cy="290483"/>
              </a:xfrm>
              <a:custGeom>
                <a:rect b="b" l="l" r="r" t="t"/>
                <a:pathLst>
                  <a:path extrusionOk="0" h="6538" w="5001">
                    <a:moveTo>
                      <a:pt x="45" y="1"/>
                    </a:moveTo>
                    <a:cubicBezTo>
                      <a:pt x="30" y="1"/>
                      <a:pt x="15" y="1"/>
                      <a:pt x="1" y="1"/>
                    </a:cubicBezTo>
                    <a:lnTo>
                      <a:pt x="1" y="2489"/>
                    </a:lnTo>
                    <a:cubicBezTo>
                      <a:pt x="1683" y="2489"/>
                      <a:pt x="2903" y="4147"/>
                      <a:pt x="2366" y="5757"/>
                    </a:cubicBezTo>
                    <a:lnTo>
                      <a:pt x="4757" y="6537"/>
                    </a:lnTo>
                    <a:cubicBezTo>
                      <a:pt x="4927" y="6025"/>
                      <a:pt x="5000" y="5513"/>
                      <a:pt x="5000" y="5001"/>
                    </a:cubicBezTo>
                    <a:cubicBezTo>
                      <a:pt x="5000" y="2235"/>
                      <a:pt x="2781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1" name="Google Shape;1421;p57"/>
          <p:cNvSpPr txBox="1"/>
          <p:nvPr/>
        </p:nvSpPr>
        <p:spPr>
          <a:xfrm>
            <a:off x="1696163" y="63977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422" name="Google Shape;1422;p57"/>
          <p:cNvSpPr/>
          <p:nvPr/>
        </p:nvSpPr>
        <p:spPr>
          <a:xfrm>
            <a:off x="2260532" y="21072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23340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423" name="Google Shape;1423;p57"/>
          <p:cNvSpPr/>
          <p:nvPr/>
        </p:nvSpPr>
        <p:spPr>
          <a:xfrm>
            <a:off x="4348300" y="2107275"/>
            <a:ext cx="1899000" cy="67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2334P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24" name="Google Shape;1424;p57"/>
          <p:cNvCxnSpPr>
            <a:stCxn id="1422" idx="3"/>
          </p:cNvCxnSpPr>
          <p:nvPr/>
        </p:nvCxnSpPr>
        <p:spPr>
          <a:xfrm>
            <a:off x="4159532" y="24446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5" name="Google Shape;1425;p57"/>
          <p:cNvCxnSpPr>
            <a:stCxn id="1423" idx="3"/>
          </p:cNvCxnSpPr>
          <p:nvPr/>
        </p:nvCxnSpPr>
        <p:spPr>
          <a:xfrm>
            <a:off x="6247300" y="24446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6" name="Google Shape;1426;p57"/>
          <p:cNvCxnSpPr>
            <a:stCxn id="1422" idx="1"/>
          </p:cNvCxnSpPr>
          <p:nvPr/>
        </p:nvCxnSpPr>
        <p:spPr>
          <a:xfrm rot="10800000">
            <a:off x="1892432" y="24446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27" name="Google Shape;1427;p57"/>
          <p:cNvSpPr/>
          <p:nvPr/>
        </p:nvSpPr>
        <p:spPr>
          <a:xfrm>
            <a:off x="2260532" y="2968150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28" name="Google Shape;1428;p57"/>
          <p:cNvCxnSpPr>
            <a:stCxn id="1427" idx="3"/>
          </p:cNvCxnSpPr>
          <p:nvPr/>
        </p:nvCxnSpPr>
        <p:spPr>
          <a:xfrm>
            <a:off x="4159532" y="3305500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9" name="Google Shape;1429;p57"/>
          <p:cNvCxnSpPr>
            <a:stCxn id="1430" idx="3"/>
          </p:cNvCxnSpPr>
          <p:nvPr/>
        </p:nvCxnSpPr>
        <p:spPr>
          <a:xfrm>
            <a:off x="6247300" y="3305500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31" name="Google Shape;1431;p57"/>
          <p:cNvCxnSpPr>
            <a:stCxn id="1427" idx="1"/>
          </p:cNvCxnSpPr>
          <p:nvPr/>
        </p:nvCxnSpPr>
        <p:spPr>
          <a:xfrm rot="10800000">
            <a:off x="1892432" y="3305500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32" name="Google Shape;1432;p57"/>
          <p:cNvSpPr/>
          <p:nvPr/>
        </p:nvSpPr>
        <p:spPr>
          <a:xfrm>
            <a:off x="2260520" y="382902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433" name="Google Shape;1433;p57"/>
          <p:cNvSpPr/>
          <p:nvPr/>
        </p:nvSpPr>
        <p:spPr>
          <a:xfrm>
            <a:off x="4348288" y="3829025"/>
            <a:ext cx="1899000" cy="67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1869I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34" name="Google Shape;1434;p57"/>
          <p:cNvCxnSpPr>
            <a:stCxn id="1432" idx="3"/>
          </p:cNvCxnSpPr>
          <p:nvPr/>
        </p:nvCxnSpPr>
        <p:spPr>
          <a:xfrm>
            <a:off x="4159520" y="416637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5" name="Google Shape;1435;p57"/>
          <p:cNvCxnSpPr>
            <a:stCxn id="1433" idx="3"/>
          </p:cNvCxnSpPr>
          <p:nvPr/>
        </p:nvCxnSpPr>
        <p:spPr>
          <a:xfrm>
            <a:off x="6247288" y="416637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36" name="Google Shape;1436;p57"/>
          <p:cNvCxnSpPr>
            <a:stCxn id="1432" idx="1"/>
          </p:cNvCxnSpPr>
          <p:nvPr/>
        </p:nvCxnSpPr>
        <p:spPr>
          <a:xfrm rot="10800000">
            <a:off x="1892420" y="416637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30" name="Google Shape;1430;p57"/>
          <p:cNvSpPr/>
          <p:nvPr/>
        </p:nvSpPr>
        <p:spPr>
          <a:xfrm>
            <a:off x="4348300" y="2968150"/>
            <a:ext cx="1899000" cy="67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30553I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437" name="Google Shape;1437;p57"/>
          <p:cNvSpPr txBox="1"/>
          <p:nvPr/>
        </p:nvSpPr>
        <p:spPr>
          <a:xfrm>
            <a:off x="6881750" y="850188"/>
            <a:ext cx="9051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¡Pistas!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38" name="Google Shape;1438;p57"/>
          <p:cNvCxnSpPr/>
          <p:nvPr/>
        </p:nvCxnSpPr>
        <p:spPr>
          <a:xfrm flipH="1">
            <a:off x="6041050" y="1139825"/>
            <a:ext cx="904800" cy="242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8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Entonces</a:t>
            </a:r>
            <a:r>
              <a:rPr lang="en"/>
              <a:t>…</a:t>
            </a:r>
            <a:endParaRPr/>
          </a:p>
        </p:txBody>
      </p:sp>
      <p:sp>
        <p:nvSpPr>
          <p:cNvPr id="1444" name="Google Shape;1444;p58"/>
          <p:cNvSpPr txBox="1"/>
          <p:nvPr/>
        </p:nvSpPr>
        <p:spPr>
          <a:xfrm>
            <a:off x="491550" y="1980450"/>
            <a:ext cx="46734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Jugamos con dos máquinas: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b="1"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Calcula el número siguiente.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b="1" lang="e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Detecta números impares y pares.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45" name="Google Shape;1445;p58"/>
          <p:cNvSpPr/>
          <p:nvPr/>
        </p:nvSpPr>
        <p:spPr>
          <a:xfrm>
            <a:off x="3814257" y="38591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2787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446" name="Google Shape;1446;p58"/>
          <p:cNvSpPr/>
          <p:nvPr/>
        </p:nvSpPr>
        <p:spPr>
          <a:xfrm>
            <a:off x="5902025" y="3859175"/>
            <a:ext cx="1899000" cy="674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2788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47" name="Google Shape;1447;p58"/>
          <p:cNvCxnSpPr>
            <a:stCxn id="1445" idx="3"/>
          </p:cNvCxnSpPr>
          <p:nvPr/>
        </p:nvCxnSpPr>
        <p:spPr>
          <a:xfrm>
            <a:off x="5713257" y="4196525"/>
            <a:ext cx="188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8" name="Google Shape;1448;p58"/>
          <p:cNvCxnSpPr>
            <a:stCxn id="1446" idx="3"/>
          </p:cNvCxnSpPr>
          <p:nvPr/>
        </p:nvCxnSpPr>
        <p:spPr>
          <a:xfrm>
            <a:off x="7801025" y="4196525"/>
            <a:ext cx="37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49" name="Google Shape;1449;p58"/>
          <p:cNvCxnSpPr>
            <a:stCxn id="1445" idx="1"/>
          </p:cNvCxnSpPr>
          <p:nvPr/>
        </p:nvCxnSpPr>
        <p:spPr>
          <a:xfrm rot="10800000">
            <a:off x="3446157" y="4196525"/>
            <a:ext cx="368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50" name="Google Shape;1450;p58"/>
          <p:cNvSpPr txBox="1"/>
          <p:nvPr/>
        </p:nvSpPr>
        <p:spPr>
          <a:xfrm>
            <a:off x="3226713" y="3367025"/>
            <a:ext cx="50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  <p:sp>
        <p:nvSpPr>
          <p:cNvPr id="1451" name="Google Shape;1451;p58"/>
          <p:cNvSpPr/>
          <p:nvPr/>
        </p:nvSpPr>
        <p:spPr>
          <a:xfrm>
            <a:off x="4969643" y="1911607"/>
            <a:ext cx="1652700" cy="493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1452" name="Google Shape;1452;p58"/>
          <p:cNvSpPr/>
          <p:nvPr/>
        </p:nvSpPr>
        <p:spPr>
          <a:xfrm>
            <a:off x="6786569" y="1911607"/>
            <a:ext cx="1652700" cy="493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8508P</a:t>
            </a:r>
            <a:endParaRPr sz="240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1453" name="Google Shape;1453;p58"/>
          <p:cNvCxnSpPr>
            <a:stCxn id="1451" idx="3"/>
          </p:cNvCxnSpPr>
          <p:nvPr/>
        </p:nvCxnSpPr>
        <p:spPr>
          <a:xfrm>
            <a:off x="6622343" y="2158507"/>
            <a:ext cx="16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58"/>
          <p:cNvCxnSpPr>
            <a:stCxn id="1452" idx="3"/>
          </p:cNvCxnSpPr>
          <p:nvPr/>
        </p:nvCxnSpPr>
        <p:spPr>
          <a:xfrm>
            <a:off x="8439269" y="2158507"/>
            <a:ext cx="322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55" name="Google Shape;1455;p58"/>
          <p:cNvCxnSpPr>
            <a:stCxn id="1451" idx="1"/>
          </p:cNvCxnSpPr>
          <p:nvPr/>
        </p:nvCxnSpPr>
        <p:spPr>
          <a:xfrm rot="10800000">
            <a:off x="4649243" y="2158507"/>
            <a:ext cx="320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56" name="Google Shape;1456;p58"/>
          <p:cNvSpPr txBox="1"/>
          <p:nvPr/>
        </p:nvSpPr>
        <p:spPr>
          <a:xfrm>
            <a:off x="4477498" y="1467525"/>
            <a:ext cx="439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ENTRADA              SALIDA  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59"/>
          <p:cNvSpPr/>
          <p:nvPr/>
        </p:nvSpPr>
        <p:spPr>
          <a:xfrm>
            <a:off x="1500283" y="431258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59"/>
          <p:cNvSpPr/>
          <p:nvPr/>
        </p:nvSpPr>
        <p:spPr>
          <a:xfrm>
            <a:off x="1964428" y="4161752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59"/>
          <p:cNvSpPr/>
          <p:nvPr/>
        </p:nvSpPr>
        <p:spPr>
          <a:xfrm>
            <a:off x="714314" y="400843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4" name="Google Shape;1464;p59"/>
          <p:cNvPicPr preferRelativeResize="0"/>
          <p:nvPr/>
        </p:nvPicPr>
        <p:blipFill rotWithShape="1">
          <a:blip r:embed="rId3">
            <a:alphaModFix/>
          </a:blip>
          <a:srcRect b="2458" l="-1060" r="1059" t="0"/>
          <a:stretch/>
        </p:blipFill>
        <p:spPr>
          <a:xfrm>
            <a:off x="198650" y="645100"/>
            <a:ext cx="8671150" cy="422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5" name="Google Shape;1465;p59"/>
          <p:cNvGrpSpPr/>
          <p:nvPr/>
        </p:nvGrpSpPr>
        <p:grpSpPr>
          <a:xfrm>
            <a:off x="198648" y="92743"/>
            <a:ext cx="2999983" cy="1046724"/>
            <a:chOff x="274188" y="1278048"/>
            <a:chExt cx="1827475" cy="1051350"/>
          </a:xfrm>
        </p:grpSpPr>
        <p:sp>
          <p:nvSpPr>
            <p:cNvPr id="1466" name="Google Shape;1466;p59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7" name="Google Shape;1467;p59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468" name="Google Shape;1468;p5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69" name="Google Shape;1469;p5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70" name="Google Shape;1470;p59"/>
          <p:cNvSpPr txBox="1"/>
          <p:nvPr/>
        </p:nvSpPr>
        <p:spPr>
          <a:xfrm>
            <a:off x="152400" y="1524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Alan Turing (1912 – 1954)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60"/>
          <p:cNvSpPr txBox="1"/>
          <p:nvPr>
            <p:ph type="title"/>
          </p:nvPr>
        </p:nvSpPr>
        <p:spPr>
          <a:xfrm>
            <a:off x="714325" y="731400"/>
            <a:ext cx="3674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Alan Turing</a:t>
            </a:r>
            <a:endParaRPr/>
          </a:p>
        </p:txBody>
      </p:sp>
      <p:grpSp>
        <p:nvGrpSpPr>
          <p:cNvPr id="1476" name="Google Shape;1476;p60"/>
          <p:cNvGrpSpPr/>
          <p:nvPr/>
        </p:nvGrpSpPr>
        <p:grpSpPr>
          <a:xfrm>
            <a:off x="4754850" y="887475"/>
            <a:ext cx="3763400" cy="3725700"/>
            <a:chOff x="4754850" y="887475"/>
            <a:chExt cx="3763400" cy="3725700"/>
          </a:xfrm>
        </p:grpSpPr>
        <p:sp>
          <p:nvSpPr>
            <p:cNvPr id="1477" name="Google Shape;1477;p60"/>
            <p:cNvSpPr/>
            <p:nvPr/>
          </p:nvSpPr>
          <p:spPr>
            <a:xfrm>
              <a:off x="4844450" y="978975"/>
              <a:ext cx="3673800" cy="3634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8" name="Google Shape;1478;p60"/>
            <p:cNvGrpSpPr/>
            <p:nvPr/>
          </p:nvGrpSpPr>
          <p:grpSpPr>
            <a:xfrm>
              <a:off x="4754850" y="887475"/>
              <a:ext cx="3674404" cy="3616200"/>
              <a:chOff x="4754850" y="887475"/>
              <a:chExt cx="3674404" cy="3616200"/>
            </a:xfrm>
          </p:grpSpPr>
          <p:sp>
            <p:nvSpPr>
              <p:cNvPr id="1479" name="Google Shape;1479;p60"/>
              <p:cNvSpPr/>
              <p:nvPr/>
            </p:nvSpPr>
            <p:spPr>
              <a:xfrm>
                <a:off x="4754850" y="887475"/>
                <a:ext cx="3673800" cy="36162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0" name="Google Shape;1480;p60"/>
              <p:cNvCxnSpPr/>
              <p:nvPr/>
            </p:nvCxnSpPr>
            <p:spPr>
              <a:xfrm>
                <a:off x="4755154" y="1253333"/>
                <a:ext cx="36741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81" name="Google Shape;1481;p60"/>
              <p:cNvGrpSpPr/>
              <p:nvPr/>
            </p:nvGrpSpPr>
            <p:grpSpPr>
              <a:xfrm>
                <a:off x="7492324" y="978977"/>
                <a:ext cx="845101" cy="183000"/>
                <a:chOff x="1605849" y="363963"/>
                <a:chExt cx="845101" cy="183000"/>
              </a:xfrm>
            </p:grpSpPr>
            <p:sp>
              <p:nvSpPr>
                <p:cNvPr id="1482" name="Google Shape;1482;p60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83" name="Google Shape;1483;p60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1484" name="Google Shape;1484;p60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5" name="Google Shape;1485;p60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1486" name="Google Shape;1486;p60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pic>
        <p:nvPicPr>
          <p:cNvPr id="1487" name="Google Shape;1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794" r="7281" t="0"/>
          <a:stretch/>
        </p:blipFill>
        <p:spPr>
          <a:xfrm>
            <a:off x="4769625" y="1271375"/>
            <a:ext cx="3644400" cy="3217801"/>
          </a:xfrm>
          <a:prstGeom prst="rect">
            <a:avLst/>
          </a:prstGeom>
        </p:spPr>
      </p:pic>
      <p:sp>
        <p:nvSpPr>
          <p:cNvPr id="1488" name="Google Shape;1488;p60"/>
          <p:cNvSpPr/>
          <p:nvPr/>
        </p:nvSpPr>
        <p:spPr>
          <a:xfrm>
            <a:off x="1500283" y="431258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60"/>
          <p:cNvSpPr/>
          <p:nvPr/>
        </p:nvSpPr>
        <p:spPr>
          <a:xfrm>
            <a:off x="1964428" y="4161752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60"/>
          <p:cNvSpPr/>
          <p:nvPr/>
        </p:nvSpPr>
        <p:spPr>
          <a:xfrm>
            <a:off x="714314" y="400843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1" name="Google Shape;1491;p60"/>
          <p:cNvPicPr preferRelativeResize="0"/>
          <p:nvPr/>
        </p:nvPicPr>
        <p:blipFill rotWithShape="1">
          <a:blip r:embed="rId4">
            <a:alphaModFix/>
          </a:blip>
          <a:srcRect b="26546" l="0" r="0" t="0"/>
          <a:stretch/>
        </p:blipFill>
        <p:spPr>
          <a:xfrm>
            <a:off x="4805775" y="1271375"/>
            <a:ext cx="3572126" cy="321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60"/>
          <p:cNvSpPr txBox="1"/>
          <p:nvPr/>
        </p:nvSpPr>
        <p:spPr>
          <a:xfrm>
            <a:off x="714325" y="1472763"/>
            <a:ext cx="3870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</a:t>
            </a:r>
            <a:r>
              <a:rPr b="1" lang="en" sz="2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áquina abstracta que resuelve problemas</a:t>
            </a:r>
            <a:endParaRPr b="1" sz="2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ubik"/>
              <a:buChar char="-"/>
            </a:pPr>
            <a:r>
              <a:rPr b="1" lang="en" sz="2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¿Qué significa que sea abstracta? </a:t>
            </a:r>
            <a:endParaRPr b="1" sz="2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ubik"/>
              <a:buChar char="-"/>
            </a:pPr>
            <a:r>
              <a:rPr b="1" lang="en" sz="2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Posee recursos infinitos.</a:t>
            </a:r>
            <a:endParaRPr b="1" sz="2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61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498" name="Google Shape;1498;p61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9" name="Google Shape;1499;p61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00" name="Google Shape;1500;p61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01" name="Google Shape;1501;p61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02" name="Google Shape;1502;p61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3" name="Google Shape;1503;p61"/>
          <p:cNvSpPr txBox="1"/>
          <p:nvPr/>
        </p:nvSpPr>
        <p:spPr>
          <a:xfrm>
            <a:off x="715100" y="1936450"/>
            <a:ext cx="72912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•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Una Cinta.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36576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•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Una cabeza lecto-escritora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36576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•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 conjunto de estado.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171450" lvl="0" marL="36576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•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 conjunto de reglas: ¡Las tablitas!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62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509" name="Google Shape;1509;p62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0" name="Google Shape;1510;p62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11" name="Google Shape;1511;p62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12" name="Google Shape;1512;p62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13" name="Google Shape;1513;p62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14" name="Google Shape;1514;p62"/>
          <p:cNvPicPr preferRelativeResize="0"/>
          <p:nvPr/>
        </p:nvPicPr>
        <p:blipFill rotWithShape="1">
          <a:blip r:embed="rId3">
            <a:alphaModFix/>
          </a:blip>
          <a:srcRect b="0" l="10077" r="12047" t="0"/>
          <a:stretch/>
        </p:blipFill>
        <p:spPr>
          <a:xfrm>
            <a:off x="4465150" y="1480525"/>
            <a:ext cx="3704175" cy="26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5" name="Google Shape;1515;p62"/>
          <p:cNvSpPr txBox="1"/>
          <p:nvPr/>
        </p:nvSpPr>
        <p:spPr>
          <a:xfrm>
            <a:off x="590850" y="1921325"/>
            <a:ext cx="72912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 CINTA: 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-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Memoria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ubik"/>
              <a:buChar char="-"/>
            </a:pPr>
            <a:r>
              <a:rPr b="1" lang="en" sz="2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Entrada y salida</a:t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63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521" name="Google Shape;1521;p63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2" name="Google Shape;1522;p63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23" name="Google Shape;1523;p63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24" name="Google Shape;1524;p63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25" name="Google Shape;1525;p63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26" name="Google Shape;1526;p63"/>
          <p:cNvPicPr preferRelativeResize="0"/>
          <p:nvPr/>
        </p:nvPicPr>
        <p:blipFill rotWithShape="1">
          <a:blip r:embed="rId3">
            <a:alphaModFix/>
          </a:blip>
          <a:srcRect b="0" l="11022" r="11733" t="0"/>
          <a:stretch/>
        </p:blipFill>
        <p:spPr>
          <a:xfrm>
            <a:off x="4510525" y="1480525"/>
            <a:ext cx="3673925" cy="26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63"/>
          <p:cNvSpPr txBox="1"/>
          <p:nvPr/>
        </p:nvSpPr>
        <p:spPr>
          <a:xfrm>
            <a:off x="274200" y="1972400"/>
            <a:ext cx="72912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 CABEZA 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36576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LECTO-ESCRITORA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810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-"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Posicionada en la cinta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-"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Lee, escribe y se mueve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64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533" name="Google Shape;1533;p64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34" name="Google Shape;1534;p64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35" name="Google Shape;1535;p64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36" name="Google Shape;1536;p64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37" name="Google Shape;1537;p64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38" name="Google Shape;1538;p64"/>
          <p:cNvSpPr txBox="1"/>
          <p:nvPr/>
        </p:nvSpPr>
        <p:spPr>
          <a:xfrm>
            <a:off x="926450" y="1851450"/>
            <a:ext cx="72912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CONJUNTO DE ESTADOS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39" name="Google Shape;1539;p64"/>
          <p:cNvSpPr txBox="1"/>
          <p:nvPr/>
        </p:nvSpPr>
        <p:spPr>
          <a:xfrm>
            <a:off x="590850" y="2353775"/>
            <a:ext cx="621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-"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Siempre se encuentra en un estado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-"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Uno es el inicial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40" name="Google Shape;1540;p64"/>
          <p:cNvSpPr/>
          <p:nvPr/>
        </p:nvSpPr>
        <p:spPr>
          <a:xfrm>
            <a:off x="6980065" y="2934759"/>
            <a:ext cx="1460400" cy="14406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64"/>
          <p:cNvSpPr txBox="1"/>
          <p:nvPr/>
        </p:nvSpPr>
        <p:spPr>
          <a:xfrm>
            <a:off x="6737225" y="2398050"/>
            <a:ext cx="194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7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42" name="Google Shape;1542;p64"/>
          <p:cNvSpPr/>
          <p:nvPr/>
        </p:nvSpPr>
        <p:spPr>
          <a:xfrm rot="-5400000">
            <a:off x="7376242" y="3525982"/>
            <a:ext cx="668100" cy="258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64"/>
          <p:cNvSpPr txBox="1"/>
          <p:nvPr/>
        </p:nvSpPr>
        <p:spPr>
          <a:xfrm>
            <a:off x="7581161" y="2934745"/>
            <a:ext cx="4050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44" name="Google Shape;1544;p64"/>
          <p:cNvSpPr txBox="1"/>
          <p:nvPr/>
        </p:nvSpPr>
        <p:spPr>
          <a:xfrm>
            <a:off x="7581161" y="3900329"/>
            <a:ext cx="405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45" name="Google Shape;1545;p64"/>
          <p:cNvSpPr txBox="1"/>
          <p:nvPr/>
        </p:nvSpPr>
        <p:spPr>
          <a:xfrm>
            <a:off x="7077651" y="3409836"/>
            <a:ext cx="405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9"/>
          <p:cNvPicPr preferRelativeResize="0"/>
          <p:nvPr/>
        </p:nvPicPr>
        <p:blipFill rotWithShape="1">
          <a:blip r:embed="rId3">
            <a:alphaModFix/>
          </a:blip>
          <a:srcRect b="27437" l="22680" r="25666" t="8455"/>
          <a:stretch/>
        </p:blipFill>
        <p:spPr>
          <a:xfrm>
            <a:off x="334825" y="2149075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9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funciona?</a:t>
            </a:r>
            <a:endParaRPr/>
          </a:p>
        </p:txBody>
      </p:sp>
      <p:sp>
        <p:nvSpPr>
          <p:cNvPr id="517" name="Google Shape;517;p29"/>
          <p:cNvSpPr txBox="1"/>
          <p:nvPr/>
        </p:nvSpPr>
        <p:spPr>
          <a:xfrm>
            <a:off x="715100" y="4151183"/>
            <a:ext cx="367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9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9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9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2" name="Google Shape;522;p29"/>
          <p:cNvSpPr txBox="1"/>
          <p:nvPr>
            <p:ph type="title"/>
          </p:nvPr>
        </p:nvSpPr>
        <p:spPr>
          <a:xfrm>
            <a:off x="3515700" y="1998150"/>
            <a:ext cx="5354100" cy="13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Cabeza lecto-escritora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Cinta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Estados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Reglas…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523" name="Google Shape;523;p29"/>
          <p:cNvSpPr/>
          <p:nvPr/>
        </p:nvSpPr>
        <p:spPr>
          <a:xfrm>
            <a:off x="1639025" y="1518025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9"/>
          <p:cNvSpPr/>
          <p:nvPr/>
        </p:nvSpPr>
        <p:spPr>
          <a:xfrm>
            <a:off x="2006226" y="1773082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9"/>
          <p:cNvSpPr/>
          <p:nvPr/>
        </p:nvSpPr>
        <p:spPr>
          <a:xfrm>
            <a:off x="1940375" y="3519750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9"/>
          <p:cNvSpPr txBox="1"/>
          <p:nvPr/>
        </p:nvSpPr>
        <p:spPr>
          <a:xfrm>
            <a:off x="1776577" y="3181043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27" name="Google Shape;527;p29"/>
          <p:cNvSpPr/>
          <p:nvPr/>
        </p:nvSpPr>
        <p:spPr>
          <a:xfrm rot="-5400000">
            <a:off x="2202425" y="3930000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9"/>
          <p:cNvSpPr txBox="1"/>
          <p:nvPr/>
        </p:nvSpPr>
        <p:spPr>
          <a:xfrm>
            <a:off x="2296475" y="3416300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9" name="Google Shape;529;p29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30" name="Google Shape;530;p29"/>
          <p:cNvSpPr txBox="1"/>
          <p:nvPr/>
        </p:nvSpPr>
        <p:spPr>
          <a:xfrm>
            <a:off x="2006225" y="38478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31" name="Google Shape;531;p29"/>
          <p:cNvPicPr preferRelativeResize="0"/>
          <p:nvPr/>
        </p:nvPicPr>
        <p:blipFill rotWithShape="1">
          <a:blip r:embed="rId4">
            <a:alphaModFix/>
          </a:blip>
          <a:srcRect b="12034" l="0" r="0" t="14495"/>
          <a:stretch/>
        </p:blipFill>
        <p:spPr>
          <a:xfrm>
            <a:off x="2126750" y="2172163"/>
            <a:ext cx="547650" cy="59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29"/>
          <p:cNvCxnSpPr/>
          <p:nvPr/>
        </p:nvCxnSpPr>
        <p:spPr>
          <a:xfrm flipH="1">
            <a:off x="2721350" y="1809475"/>
            <a:ext cx="983100" cy="427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3" name="Google Shape;533;p29"/>
          <p:cNvSpPr txBox="1"/>
          <p:nvPr/>
        </p:nvSpPr>
        <p:spPr>
          <a:xfrm>
            <a:off x="3633225" y="1408613"/>
            <a:ext cx="32841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¡Aquí!</a:t>
            </a:r>
            <a:endParaRPr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¡Se puede leer y escribir!</a:t>
            </a:r>
            <a:endParaRPr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1550;p65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551" name="Google Shape;1551;p65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2" name="Google Shape;1552;p65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53" name="Google Shape;1553;p65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54" name="Google Shape;1554;p65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55" name="Google Shape;1555;p65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56" name="Google Shape;1556;p65"/>
          <p:cNvSpPr txBox="1"/>
          <p:nvPr/>
        </p:nvSpPr>
        <p:spPr>
          <a:xfrm>
            <a:off x="3920025" y="670150"/>
            <a:ext cx="72912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CONJUNTO DE REGLAS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57" name="Google Shape;1557;p65"/>
          <p:cNvSpPr txBox="1"/>
          <p:nvPr/>
        </p:nvSpPr>
        <p:spPr>
          <a:xfrm>
            <a:off x="469875" y="1571250"/>
            <a:ext cx="80775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-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 las reglas está la operación</a:t>
            </a:r>
            <a:endParaRPr b="1" sz="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-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Las reglas tienen una forma particular</a:t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66"/>
          <p:cNvGrpSpPr/>
          <p:nvPr/>
        </p:nvGrpSpPr>
        <p:grpSpPr>
          <a:xfrm>
            <a:off x="785676" y="429175"/>
            <a:ext cx="2908426" cy="1051350"/>
            <a:chOff x="274188" y="1278048"/>
            <a:chExt cx="1827475" cy="1051350"/>
          </a:xfrm>
        </p:grpSpPr>
        <p:sp>
          <p:nvSpPr>
            <p:cNvPr id="1563" name="Google Shape;1563;p66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4" name="Google Shape;1564;p66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1565" name="Google Shape;1565;p66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66" name="Google Shape;1566;p66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67" name="Google Shape;1567;p66"/>
          <p:cNvSpPr txBox="1"/>
          <p:nvPr/>
        </p:nvSpPr>
        <p:spPr>
          <a:xfrm>
            <a:off x="590850" y="670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Repasando…</a:t>
            </a:r>
            <a:endParaRPr b="1"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68" name="Google Shape;1568;p66"/>
          <p:cNvSpPr txBox="1"/>
          <p:nvPr/>
        </p:nvSpPr>
        <p:spPr>
          <a:xfrm>
            <a:off x="3920025" y="670150"/>
            <a:ext cx="72912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CONJUNTO DE REGLAS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69" name="Google Shape;1569;p66"/>
          <p:cNvSpPr txBox="1"/>
          <p:nvPr/>
        </p:nvSpPr>
        <p:spPr>
          <a:xfrm>
            <a:off x="469875" y="1571250"/>
            <a:ext cx="80775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-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 las reglas está la operación</a:t>
            </a:r>
            <a:endParaRPr b="1" sz="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-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Las reglas tienen una forma particular:</a:t>
            </a:r>
            <a:endParaRPr b="1" sz="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“Si estoy en un estado S y en la cabeza lectora se encuentra un símbolo 0, entonces”</a:t>
            </a: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endParaRPr b="1" sz="7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</a:t>
            </a:r>
            <a:r>
              <a:rPr b="1" lang="en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Cambiar de estado.</a:t>
            </a:r>
            <a:endParaRPr b="1" sz="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Escribir un carácter.</a:t>
            </a:r>
            <a:endParaRPr b="1" sz="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9144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Mover la cabeza a la izquierda o a la derecha.</a:t>
            </a:r>
            <a:endParaRPr b="1" sz="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476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Rubik"/>
              <a:buChar char="-"/>
            </a:pPr>
            <a:r>
              <a:t/>
            </a:r>
            <a:endParaRPr b="1" sz="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67"/>
          <p:cNvSpPr txBox="1"/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¿y qué tiene que ver con informática?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68"/>
          <p:cNvSpPr txBox="1"/>
          <p:nvPr>
            <p:ph type="title"/>
          </p:nvPr>
        </p:nvSpPr>
        <p:spPr>
          <a:xfrm>
            <a:off x="413200" y="731400"/>
            <a:ext cx="8320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¡Ejecutaron su  primer programa!</a:t>
            </a:r>
            <a:endParaRPr/>
          </a:p>
        </p:txBody>
      </p:sp>
      <p:sp>
        <p:nvSpPr>
          <p:cNvPr id="1580" name="Google Shape;1580;p68"/>
          <p:cNvSpPr txBox="1"/>
          <p:nvPr/>
        </p:nvSpPr>
        <p:spPr>
          <a:xfrm>
            <a:off x="715100" y="1417200"/>
            <a:ext cx="7038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Las Máquinas de Turing ejecutan programas. 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Sí, cada máquina que jugamos: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○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¡Es equivalente a un programa!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Cada computadora es una ¡Máquina de Turing… 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○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Bueno con más cositas, pero son máquinas de Turing :)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○"/>
            </a:pPr>
            <a:r>
              <a:rPr b="1" lang="en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¡El celu cuenta como Máquina de Turing!</a:t>
            </a:r>
            <a:endParaRPr b="1"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5" name="Google Shape;1585;p69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1586" name="Google Shape;1586;p69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69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8" name="Google Shape;1588;p69"/>
          <p:cNvSpPr/>
          <p:nvPr/>
        </p:nvSpPr>
        <p:spPr>
          <a:xfrm>
            <a:off x="3828458" y="1721467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69"/>
          <p:cNvSpPr/>
          <p:nvPr/>
        </p:nvSpPr>
        <p:spPr>
          <a:xfrm>
            <a:off x="4292603" y="1570639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69"/>
          <p:cNvSpPr/>
          <p:nvPr/>
        </p:nvSpPr>
        <p:spPr>
          <a:xfrm>
            <a:off x="3042489" y="14173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1" name="Google Shape;1591;p69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1592" name="Google Shape;1592;p69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69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69"/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1595" name="Google Shape;1595;p69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1596" name="Google Shape;1596;p69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97" name="Google Shape;1597;p69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598" name="Google Shape;1598;p69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99" name="Google Shape;1599;p69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00" name="Google Shape;1600;p69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601" name="Google Shape;1601;p69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rect b="b" l="l" r="r" t="t"/>
                <a:pathLst>
                  <a:path extrusionOk="0" h="1348" w="19319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69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rect b="b" l="l" r="r" t="t"/>
                <a:pathLst>
                  <a:path extrusionOk="0" h="1371" w="19326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69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rect b="b" l="l" r="r" t="t"/>
                <a:pathLst>
                  <a:path extrusionOk="0" h="1372" w="19319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69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rect b="b" l="l" r="r" t="t"/>
                <a:pathLst>
                  <a:path extrusionOk="0" h="12659" w="10294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05" name="Google Shape;1605;p69"/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1606" name="Google Shape;1606;p69"/>
            <p:cNvSpPr/>
            <p:nvPr/>
          </p:nvSpPr>
          <p:spPr>
            <a:xfrm>
              <a:off x="6592201" y="2061933"/>
              <a:ext cx="941841" cy="2789257"/>
            </a:xfrm>
            <a:custGeom>
              <a:rect b="b" l="l" r="r" t="t"/>
              <a:pathLst>
                <a:path extrusionOk="0" h="24976" w="8343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69"/>
            <p:cNvSpPr/>
            <p:nvPr/>
          </p:nvSpPr>
          <p:spPr>
            <a:xfrm>
              <a:off x="6592201" y="2061933"/>
              <a:ext cx="941841" cy="2789257"/>
            </a:xfrm>
            <a:custGeom>
              <a:rect b="b" l="l" r="r" t="t"/>
              <a:pathLst>
                <a:path extrusionOk="0" h="24976" w="8343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9"/>
            <p:cNvSpPr/>
            <p:nvPr/>
          </p:nvSpPr>
          <p:spPr>
            <a:xfrm>
              <a:off x="6636341" y="2105487"/>
              <a:ext cx="853561" cy="2702149"/>
            </a:xfrm>
            <a:custGeom>
              <a:rect b="b" l="l" r="r" t="t"/>
              <a:pathLst>
                <a:path extrusionOk="0" h="24196" w="7561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9"/>
            <p:cNvSpPr/>
            <p:nvPr/>
          </p:nvSpPr>
          <p:spPr>
            <a:xfrm>
              <a:off x="6754649" y="2707541"/>
              <a:ext cx="614122" cy="286006"/>
            </a:xfrm>
            <a:custGeom>
              <a:rect b="b" l="l" r="r" t="t"/>
              <a:pathLst>
                <a:path extrusionOk="0" h="2561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9"/>
            <p:cNvSpPr/>
            <p:nvPr/>
          </p:nvSpPr>
          <p:spPr>
            <a:xfrm>
              <a:off x="6754649" y="3028949"/>
              <a:ext cx="614122" cy="286006"/>
            </a:xfrm>
            <a:custGeom>
              <a:rect b="b" l="l" r="r" t="t"/>
              <a:pathLst>
                <a:path extrusionOk="0" h="2561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69"/>
            <p:cNvSpPr/>
            <p:nvPr/>
          </p:nvSpPr>
          <p:spPr>
            <a:xfrm>
              <a:off x="6754649" y="3347564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69"/>
            <p:cNvSpPr/>
            <p:nvPr/>
          </p:nvSpPr>
          <p:spPr>
            <a:xfrm>
              <a:off x="6754649" y="3666292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69"/>
            <p:cNvSpPr/>
            <p:nvPr/>
          </p:nvSpPr>
          <p:spPr>
            <a:xfrm>
              <a:off x="6754649" y="3987700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69"/>
            <p:cNvSpPr/>
            <p:nvPr/>
          </p:nvSpPr>
          <p:spPr>
            <a:xfrm>
              <a:off x="6754649" y="4306316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69"/>
            <p:cNvSpPr/>
            <p:nvPr/>
          </p:nvSpPr>
          <p:spPr>
            <a:xfrm>
              <a:off x="6655532" y="2184555"/>
              <a:ext cx="834370" cy="2623081"/>
            </a:xfrm>
            <a:custGeom>
              <a:rect b="b" l="l" r="r" t="t"/>
              <a:pathLst>
                <a:path extrusionOk="0" h="23488" w="7391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69"/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1617" name="Google Shape;1617;p69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69"/>
            <p:cNvSpPr/>
            <p:nvPr/>
          </p:nvSpPr>
          <p:spPr>
            <a:xfrm>
              <a:off x="3757170" y="3848221"/>
              <a:ext cx="538223" cy="988485"/>
            </a:xfrm>
            <a:custGeom>
              <a:rect b="b" l="l" r="r" t="t"/>
              <a:pathLst>
                <a:path extrusionOk="0" h="11830" w="644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69"/>
            <p:cNvSpPr/>
            <p:nvPr/>
          </p:nvSpPr>
          <p:spPr>
            <a:xfrm>
              <a:off x="3816342" y="4047922"/>
              <a:ext cx="38779" cy="654255"/>
            </a:xfrm>
            <a:custGeom>
              <a:rect b="b" l="l" r="r" t="t"/>
              <a:pathLst>
                <a:path extrusionOk="0" h="7830" w="464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69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69"/>
            <p:cNvSpPr/>
            <p:nvPr/>
          </p:nvSpPr>
          <p:spPr>
            <a:xfrm>
              <a:off x="3871336" y="3530287"/>
              <a:ext cx="309980" cy="285349"/>
            </a:xfrm>
            <a:custGeom>
              <a:rect b="b" l="l" r="r" t="t"/>
              <a:pathLst>
                <a:path extrusionOk="0" h="3415" w="3709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69"/>
            <p:cNvSpPr/>
            <p:nvPr/>
          </p:nvSpPr>
          <p:spPr>
            <a:xfrm>
              <a:off x="3775557" y="3848221"/>
              <a:ext cx="519836" cy="988485"/>
            </a:xfrm>
            <a:custGeom>
              <a:rect b="b" l="l" r="r" t="t"/>
              <a:pathLst>
                <a:path extrusionOk="0" h="11830" w="622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3" name="Google Shape;1623;p69"/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1624" name="Google Shape;1624;p69"/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1625" name="Google Shape;1625;p69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26" name="Google Shape;1626;p69"/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1627" name="Google Shape;1627;p69"/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28" name="Google Shape;1628;p69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1629" name="Google Shape;1629;p69"/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30" name="Google Shape;1630;p69"/>
            <p:cNvSpPr/>
            <p:nvPr/>
          </p:nvSpPr>
          <p:spPr>
            <a:xfrm>
              <a:off x="8031688" y="1782907"/>
              <a:ext cx="599697" cy="538636"/>
            </a:xfrm>
            <a:custGeom>
              <a:rect b="b" l="l" r="r" t="t"/>
              <a:pathLst>
                <a:path extrusionOk="0" h="9990" w="11123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69"/>
            <p:cNvSpPr/>
            <p:nvPr/>
          </p:nvSpPr>
          <p:spPr>
            <a:xfrm>
              <a:off x="8111159" y="1873044"/>
              <a:ext cx="448465" cy="440236"/>
            </a:xfrm>
            <a:custGeom>
              <a:rect b="b" l="l" r="r" t="t"/>
              <a:pathLst>
                <a:path extrusionOk="0" h="8165" w="8318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2" name="Google Shape;1632;p69"/>
          <p:cNvSpPr txBox="1"/>
          <p:nvPr>
            <p:ph idx="4294967295" type="ctrTitle"/>
          </p:nvPr>
        </p:nvSpPr>
        <p:spPr>
          <a:xfrm>
            <a:off x="3435598" y="2080036"/>
            <a:ext cx="67281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Fin :D</a:t>
            </a:r>
            <a:endParaRPr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funciona?</a:t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 txBox="1"/>
          <p:nvPr>
            <p:ph type="title"/>
          </p:nvPr>
        </p:nvSpPr>
        <p:spPr>
          <a:xfrm>
            <a:off x="3515700" y="1998150"/>
            <a:ext cx="5354100" cy="13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Cabeza lecto-escritora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Cinta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Estados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Reglas…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543" name="Google Shape;543;p30"/>
          <p:cNvPicPr preferRelativeResize="0"/>
          <p:nvPr/>
        </p:nvPicPr>
        <p:blipFill rotWithShape="1">
          <a:blip r:embed="rId3">
            <a:alphaModFix/>
          </a:blip>
          <a:srcRect b="27437" l="22680" r="25666" t="8455"/>
          <a:stretch/>
        </p:blipFill>
        <p:spPr>
          <a:xfrm>
            <a:off x="334825" y="2149075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0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1639025" y="1518025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0"/>
          <p:cNvSpPr/>
          <p:nvPr/>
        </p:nvSpPr>
        <p:spPr>
          <a:xfrm>
            <a:off x="2006226" y="1773082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0"/>
          <p:cNvSpPr/>
          <p:nvPr/>
        </p:nvSpPr>
        <p:spPr>
          <a:xfrm>
            <a:off x="1940375" y="3519750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0"/>
          <p:cNvSpPr txBox="1"/>
          <p:nvPr/>
        </p:nvSpPr>
        <p:spPr>
          <a:xfrm>
            <a:off x="1776577" y="3181043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49" name="Google Shape;549;p30"/>
          <p:cNvSpPr/>
          <p:nvPr/>
        </p:nvSpPr>
        <p:spPr>
          <a:xfrm rot="-5400000">
            <a:off x="2202425" y="3930000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0"/>
          <p:cNvSpPr txBox="1"/>
          <p:nvPr/>
        </p:nvSpPr>
        <p:spPr>
          <a:xfrm>
            <a:off x="2296475" y="3416300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1" name="Google Shape;551;p30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2" name="Google Shape;552;p30"/>
          <p:cNvSpPr txBox="1"/>
          <p:nvPr/>
        </p:nvSpPr>
        <p:spPr>
          <a:xfrm>
            <a:off x="2006225" y="38478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53" name="Google Shape;553;p30"/>
          <p:cNvPicPr preferRelativeResize="0"/>
          <p:nvPr/>
        </p:nvPicPr>
        <p:blipFill rotWithShape="1">
          <a:blip r:embed="rId4">
            <a:alphaModFix/>
          </a:blip>
          <a:srcRect b="12034" l="0" r="0" t="14495"/>
          <a:stretch/>
        </p:blipFill>
        <p:spPr>
          <a:xfrm>
            <a:off x="2126750" y="2172163"/>
            <a:ext cx="547650" cy="59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30"/>
          <p:cNvCxnSpPr/>
          <p:nvPr/>
        </p:nvCxnSpPr>
        <p:spPr>
          <a:xfrm flipH="1" rot="10800000">
            <a:off x="1054350" y="2621725"/>
            <a:ext cx="228000" cy="861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5" name="Google Shape;555;p30"/>
          <p:cNvSpPr txBox="1"/>
          <p:nvPr/>
        </p:nvSpPr>
        <p:spPr>
          <a:xfrm>
            <a:off x="352400" y="3376750"/>
            <a:ext cx="11826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¡Una cinta con letras y números!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1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funciona?</a:t>
            </a:r>
            <a:endParaRPr/>
          </a:p>
        </p:txBody>
      </p:sp>
      <p:sp>
        <p:nvSpPr>
          <p:cNvPr id="561" name="Google Shape;561;p31"/>
          <p:cNvSpPr txBox="1"/>
          <p:nvPr/>
        </p:nvSpPr>
        <p:spPr>
          <a:xfrm>
            <a:off x="715100" y="4151183"/>
            <a:ext cx="367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1"/>
          <p:cNvSpPr txBox="1"/>
          <p:nvPr/>
        </p:nvSpPr>
        <p:spPr>
          <a:xfrm>
            <a:off x="2006225" y="38478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6" name="Google Shape;566;p31"/>
          <p:cNvSpPr txBox="1"/>
          <p:nvPr>
            <p:ph type="title"/>
          </p:nvPr>
        </p:nvSpPr>
        <p:spPr>
          <a:xfrm>
            <a:off x="3515700" y="1998150"/>
            <a:ext cx="5354100" cy="13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Cabeza lecto-escritora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Cinta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Estados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ubik"/>
              <a:buChar char="●"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Reglas…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567" name="Google Shape;567;p31"/>
          <p:cNvPicPr preferRelativeResize="0"/>
          <p:nvPr/>
        </p:nvPicPr>
        <p:blipFill rotWithShape="1">
          <a:blip r:embed="rId3">
            <a:alphaModFix/>
          </a:blip>
          <a:srcRect b="27437" l="22680" r="25666" t="8455"/>
          <a:stretch/>
        </p:blipFill>
        <p:spPr>
          <a:xfrm>
            <a:off x="334825" y="2149075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1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639025" y="1518025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2006226" y="1773082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1"/>
          <p:cNvSpPr/>
          <p:nvPr/>
        </p:nvSpPr>
        <p:spPr>
          <a:xfrm>
            <a:off x="1940375" y="3519750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1"/>
          <p:cNvSpPr txBox="1"/>
          <p:nvPr/>
        </p:nvSpPr>
        <p:spPr>
          <a:xfrm>
            <a:off x="1776577" y="3181043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73" name="Google Shape;573;p31"/>
          <p:cNvSpPr/>
          <p:nvPr/>
        </p:nvSpPr>
        <p:spPr>
          <a:xfrm rot="-5400000">
            <a:off x="2202425" y="3930000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1"/>
          <p:cNvSpPr txBox="1"/>
          <p:nvPr/>
        </p:nvSpPr>
        <p:spPr>
          <a:xfrm>
            <a:off x="2296475" y="3416300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5" name="Google Shape;575;p31"/>
          <p:cNvSpPr txBox="1"/>
          <p:nvPr/>
        </p:nvSpPr>
        <p:spPr>
          <a:xfrm>
            <a:off x="2296475" y="415117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6" name="Google Shape;576;p31"/>
          <p:cNvSpPr txBox="1"/>
          <p:nvPr/>
        </p:nvSpPr>
        <p:spPr>
          <a:xfrm>
            <a:off x="2006225" y="38478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77" name="Google Shape;577;p31"/>
          <p:cNvPicPr preferRelativeResize="0"/>
          <p:nvPr/>
        </p:nvPicPr>
        <p:blipFill rotWithShape="1">
          <a:blip r:embed="rId4">
            <a:alphaModFix/>
          </a:blip>
          <a:srcRect b="12034" l="0" r="0" t="14495"/>
          <a:stretch/>
        </p:blipFill>
        <p:spPr>
          <a:xfrm>
            <a:off x="2126750" y="2172163"/>
            <a:ext cx="547650" cy="59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31"/>
          <p:cNvCxnSpPr>
            <a:stCxn id="579" idx="1"/>
          </p:cNvCxnSpPr>
          <p:nvPr/>
        </p:nvCxnSpPr>
        <p:spPr>
          <a:xfrm rot="10800000">
            <a:off x="2642750" y="4017775"/>
            <a:ext cx="1204200" cy="239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" name="Google Shape;579;p31"/>
          <p:cNvSpPr txBox="1"/>
          <p:nvPr/>
        </p:nvSpPr>
        <p:spPr>
          <a:xfrm>
            <a:off x="3846950" y="4087525"/>
            <a:ext cx="304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¡La flecha apunta al estado actual!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2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2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32"/>
          <p:cNvGrpSpPr/>
          <p:nvPr/>
        </p:nvGrpSpPr>
        <p:grpSpPr>
          <a:xfrm>
            <a:off x="1090675" y="3835168"/>
            <a:ext cx="7338226" cy="857796"/>
            <a:chOff x="274188" y="1278048"/>
            <a:chExt cx="1827475" cy="1051350"/>
          </a:xfrm>
        </p:grpSpPr>
        <p:sp>
          <p:nvSpPr>
            <p:cNvPr id="587" name="Google Shape;587;p32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8" name="Google Shape;588;p32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589" name="Google Shape;589;p32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90" name="Google Shape;590;p32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91" name="Google Shape;591;p32"/>
          <p:cNvSpPr txBox="1"/>
          <p:nvPr>
            <p:ph type="title"/>
          </p:nvPr>
        </p:nvSpPr>
        <p:spPr>
          <a:xfrm>
            <a:off x="674438" y="3921175"/>
            <a:ext cx="7795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</a:t>
            </a:r>
            <a:r>
              <a:rPr lang="en" sz="2300"/>
              <a:t>onjunto de reglas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592" name="Google Shape;592;p32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72" y="697526"/>
            <a:ext cx="7013901" cy="30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/>
          <p:nvPr/>
        </p:nvSpPr>
        <p:spPr>
          <a:xfrm>
            <a:off x="1549373" y="16533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33"/>
          <p:cNvPicPr preferRelativeResize="0"/>
          <p:nvPr/>
        </p:nvPicPr>
        <p:blipFill rotWithShape="1">
          <a:blip r:embed="rId3">
            <a:alphaModFix/>
          </a:blip>
          <a:srcRect b="0" l="505" r="10723" t="52682"/>
          <a:stretch/>
        </p:blipFill>
        <p:spPr>
          <a:xfrm>
            <a:off x="2571725" y="3364550"/>
            <a:ext cx="6226376" cy="14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3"/>
          <p:cNvSpPr txBox="1"/>
          <p:nvPr/>
        </p:nvSpPr>
        <p:spPr>
          <a:xfrm>
            <a:off x="5157216" y="1362456"/>
            <a:ext cx="3220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Instrucciones: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Miramos el estado y el símbolo actual y lo buscamos en la tabla.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01" name="Google Shape;601;p33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se lee?</a:t>
            </a:r>
            <a:endParaRPr/>
          </a:p>
        </p:txBody>
      </p:sp>
      <p:pic>
        <p:nvPicPr>
          <p:cNvPr id="602" name="Google Shape;602;p33"/>
          <p:cNvPicPr preferRelativeResize="0"/>
          <p:nvPr/>
        </p:nvPicPr>
        <p:blipFill rotWithShape="1">
          <a:blip r:embed="rId4">
            <a:alphaModFix/>
          </a:blip>
          <a:srcRect b="27437" l="22680" r="25666" t="8455"/>
          <a:stretch/>
        </p:blipFill>
        <p:spPr>
          <a:xfrm>
            <a:off x="-765900" y="1497800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3"/>
          <p:cNvSpPr txBox="1"/>
          <p:nvPr/>
        </p:nvSpPr>
        <p:spPr>
          <a:xfrm>
            <a:off x="6813075" y="336455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4" name="Google Shape;604;p33"/>
          <p:cNvSpPr/>
          <p:nvPr/>
        </p:nvSpPr>
        <p:spPr>
          <a:xfrm>
            <a:off x="538300" y="866750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3"/>
          <p:cNvSpPr/>
          <p:nvPr/>
        </p:nvSpPr>
        <p:spPr>
          <a:xfrm>
            <a:off x="905501" y="1121807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3"/>
          <p:cNvSpPr/>
          <p:nvPr/>
        </p:nvSpPr>
        <p:spPr>
          <a:xfrm>
            <a:off x="839650" y="2868475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"/>
          <p:cNvSpPr txBox="1"/>
          <p:nvPr/>
        </p:nvSpPr>
        <p:spPr>
          <a:xfrm>
            <a:off x="675852" y="2529768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08" name="Google Shape;608;p33"/>
          <p:cNvSpPr/>
          <p:nvPr/>
        </p:nvSpPr>
        <p:spPr>
          <a:xfrm flipH="1" rot="-5400000">
            <a:off x="1101700" y="3278725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3"/>
          <p:cNvSpPr txBox="1"/>
          <p:nvPr/>
        </p:nvSpPr>
        <p:spPr>
          <a:xfrm>
            <a:off x="1195750" y="2765025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0" name="Google Shape;610;p33"/>
          <p:cNvSpPr txBox="1"/>
          <p:nvPr/>
        </p:nvSpPr>
        <p:spPr>
          <a:xfrm>
            <a:off x="1195750" y="34999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1" name="Google Shape;611;p33"/>
          <p:cNvSpPr txBox="1"/>
          <p:nvPr/>
        </p:nvSpPr>
        <p:spPr>
          <a:xfrm>
            <a:off x="839650" y="314842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12" name="Google Shape;612;p33"/>
          <p:cNvCxnSpPr/>
          <p:nvPr/>
        </p:nvCxnSpPr>
        <p:spPr>
          <a:xfrm>
            <a:off x="1602900" y="2073075"/>
            <a:ext cx="2472000" cy="1517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3" name="Google Shape;613;p33"/>
          <p:cNvCxnSpPr/>
          <p:nvPr/>
        </p:nvCxnSpPr>
        <p:spPr>
          <a:xfrm>
            <a:off x="1496025" y="3341150"/>
            <a:ext cx="1189800" cy="27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14" name="Google Shape;614;p33"/>
          <p:cNvSpPr/>
          <p:nvPr/>
        </p:nvSpPr>
        <p:spPr>
          <a:xfrm>
            <a:off x="1047400" y="1520950"/>
            <a:ext cx="555600" cy="592500"/>
          </a:xfrm>
          <a:prstGeom prst="rect">
            <a:avLst/>
          </a:prstGeom>
          <a:solidFill>
            <a:srgbClr val="2D8EC7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5" name="Google Shape;615;p33"/>
          <p:cNvSpPr txBox="1"/>
          <p:nvPr/>
        </p:nvSpPr>
        <p:spPr>
          <a:xfrm>
            <a:off x="1082850" y="1364563"/>
            <a:ext cx="619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8</a:t>
            </a:r>
            <a:endParaRPr sz="430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4"/>
          <p:cNvSpPr/>
          <p:nvPr/>
        </p:nvSpPr>
        <p:spPr>
          <a:xfrm>
            <a:off x="1549373" y="16533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1" name="Google Shape;621;p34"/>
          <p:cNvPicPr preferRelativeResize="0"/>
          <p:nvPr/>
        </p:nvPicPr>
        <p:blipFill rotWithShape="1">
          <a:blip r:embed="rId3">
            <a:alphaModFix/>
          </a:blip>
          <a:srcRect b="0" l="505" r="10723" t="52682"/>
          <a:stretch/>
        </p:blipFill>
        <p:spPr>
          <a:xfrm>
            <a:off x="2571725" y="3364550"/>
            <a:ext cx="6226376" cy="14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4"/>
          <p:cNvSpPr txBox="1"/>
          <p:nvPr/>
        </p:nvSpPr>
        <p:spPr>
          <a:xfrm>
            <a:off x="5157216" y="1362456"/>
            <a:ext cx="3220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Instrucciones: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Miramos el estado y el símbolo actual y lo buscamos en la tabla.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Cambiamos de estado como nos dice “Nuevo estado”.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3" name="Google Shape;623;p34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se lee?</a:t>
            </a:r>
            <a:endParaRPr/>
          </a:p>
        </p:txBody>
      </p:sp>
      <p:pic>
        <p:nvPicPr>
          <p:cNvPr id="624" name="Google Shape;624;p34"/>
          <p:cNvPicPr preferRelativeResize="0"/>
          <p:nvPr/>
        </p:nvPicPr>
        <p:blipFill rotWithShape="1">
          <a:blip r:embed="rId4">
            <a:alphaModFix/>
          </a:blip>
          <a:srcRect b="27437" l="22680" r="25666" t="8455"/>
          <a:stretch/>
        </p:blipFill>
        <p:spPr>
          <a:xfrm>
            <a:off x="-765900" y="1497800"/>
            <a:ext cx="3123899" cy="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34"/>
          <p:cNvSpPr txBox="1"/>
          <p:nvPr/>
        </p:nvSpPr>
        <p:spPr>
          <a:xfrm>
            <a:off x="6813075" y="336455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538300" y="866750"/>
            <a:ext cx="1588200" cy="3072000"/>
          </a:xfrm>
          <a:prstGeom prst="snip1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4"/>
          <p:cNvSpPr/>
          <p:nvPr/>
        </p:nvSpPr>
        <p:spPr>
          <a:xfrm>
            <a:off x="905501" y="1121807"/>
            <a:ext cx="853800" cy="1390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4"/>
          <p:cNvSpPr/>
          <p:nvPr/>
        </p:nvSpPr>
        <p:spPr>
          <a:xfrm>
            <a:off x="839650" y="2868475"/>
            <a:ext cx="985500" cy="9948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 txBox="1"/>
          <p:nvPr/>
        </p:nvSpPr>
        <p:spPr>
          <a:xfrm>
            <a:off x="675852" y="2529768"/>
            <a:ext cx="131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Anton"/>
                <a:ea typeface="Anton"/>
                <a:cs typeface="Anton"/>
                <a:sym typeface="Anton"/>
              </a:rPr>
              <a:t>Estado Actual</a:t>
            </a:r>
            <a:endParaRPr b="1" sz="2200">
              <a:solidFill>
                <a:srgbClr val="0944A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30" name="Google Shape;630;p34"/>
          <p:cNvSpPr/>
          <p:nvPr/>
        </p:nvSpPr>
        <p:spPr>
          <a:xfrm flipH="1">
            <a:off x="1101700" y="3278725"/>
            <a:ext cx="461400" cy="174300"/>
          </a:xfrm>
          <a:prstGeom prst="rightArrow">
            <a:avLst>
              <a:gd fmla="val 61897" name="adj1"/>
              <a:gd fmla="val 50000" name="adj2"/>
            </a:avLst>
          </a:prstGeom>
          <a:solidFill>
            <a:srgbClr val="EEEEEE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 txBox="1"/>
          <p:nvPr/>
        </p:nvSpPr>
        <p:spPr>
          <a:xfrm>
            <a:off x="1195750" y="2765025"/>
            <a:ext cx="2733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2" name="Google Shape;632;p34"/>
          <p:cNvSpPr txBox="1"/>
          <p:nvPr/>
        </p:nvSpPr>
        <p:spPr>
          <a:xfrm>
            <a:off x="1195750" y="3499900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3" name="Google Shape;633;p34"/>
          <p:cNvSpPr txBox="1"/>
          <p:nvPr/>
        </p:nvSpPr>
        <p:spPr>
          <a:xfrm>
            <a:off x="839650" y="3148425"/>
            <a:ext cx="2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</a:t>
            </a:r>
            <a:endParaRPr b="1" sz="19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34" name="Google Shape;634;p34"/>
          <p:cNvCxnSpPr>
            <a:stCxn id="628" idx="6"/>
          </p:cNvCxnSpPr>
          <p:nvPr/>
        </p:nvCxnSpPr>
        <p:spPr>
          <a:xfrm>
            <a:off x="1825150" y="3365875"/>
            <a:ext cx="3582000" cy="288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35" name="Google Shape;635;p34"/>
          <p:cNvSpPr/>
          <p:nvPr/>
        </p:nvSpPr>
        <p:spPr>
          <a:xfrm>
            <a:off x="1047400" y="1520950"/>
            <a:ext cx="555600" cy="592500"/>
          </a:xfrm>
          <a:prstGeom prst="rect">
            <a:avLst/>
          </a:prstGeom>
          <a:solidFill>
            <a:srgbClr val="2D8EC7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6" name="Google Shape;636;p34"/>
          <p:cNvSpPr txBox="1"/>
          <p:nvPr/>
        </p:nvSpPr>
        <p:spPr>
          <a:xfrm>
            <a:off x="1082850" y="1364563"/>
            <a:ext cx="619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8</a:t>
            </a:r>
            <a:endParaRPr sz="430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t Colors UI Design for Agencies Red Variant by Slidesgo">
  <a:themeElements>
    <a:clrScheme name="Simple Light">
      <a:dk1>
        <a:srgbClr val="000000"/>
      </a:dk1>
      <a:lt1>
        <a:srgbClr val="F3E1DD"/>
      </a:lt1>
      <a:dk2>
        <a:srgbClr val="E4A0A0"/>
      </a:dk2>
      <a:lt2>
        <a:srgbClr val="BEC7E9"/>
      </a:lt2>
      <a:accent1>
        <a:srgbClr val="D9DF5F"/>
      </a:accent1>
      <a:accent2>
        <a:srgbClr val="BBEEE5"/>
      </a:accent2>
      <a:accent3>
        <a:srgbClr val="D6A0BE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