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</p:sldIdLst>
  <p:sldSz cy="5143500" cx="9144000"/>
  <p:notesSz cx="6858000" cy="9144000"/>
  <p:embeddedFontLst>
    <p:embeddedFont>
      <p:font typeface="Anton"/>
      <p:regular r:id="rId49"/>
    </p:embeddedFont>
    <p:embeddedFont>
      <p:font typeface="Bebas Neue"/>
      <p:regular r:id="rId50"/>
    </p:embeddedFont>
    <p:embeddedFont>
      <p:font typeface="Indie Flower"/>
      <p:regular r:id="rId51"/>
    </p:embeddedFont>
    <p:embeddedFont>
      <p:font typeface="Rubik Black"/>
      <p:bold r:id="rId52"/>
      <p:boldItalic r:id="rId53"/>
    </p:embeddedFont>
    <p:embeddedFont>
      <p:font typeface="Rubik"/>
      <p:regular r:id="rId54"/>
      <p:bold r:id="rId55"/>
      <p:italic r:id="rId56"/>
      <p:boldItalic r:id="rId57"/>
    </p:embeddedFont>
    <p:embeddedFont>
      <p:font typeface="Karla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font" Target="fonts/Anton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1" Type="http://schemas.openxmlformats.org/officeDocument/2006/relationships/font" Target="fonts/Karla-boldItalic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font" Target="fonts/Karla-italic.fntdata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IndieFlower-regular.fntdata"/><Relationship Id="rId50" Type="http://schemas.openxmlformats.org/officeDocument/2006/relationships/font" Target="fonts/BebasNeue-regular.fntdata"/><Relationship Id="rId53" Type="http://schemas.openxmlformats.org/officeDocument/2006/relationships/font" Target="fonts/RubikBlack-boldItalic.fntdata"/><Relationship Id="rId52" Type="http://schemas.openxmlformats.org/officeDocument/2006/relationships/font" Target="fonts/RubikBlack-bold.fntdata"/><Relationship Id="rId11" Type="http://schemas.openxmlformats.org/officeDocument/2006/relationships/slide" Target="slides/slide7.xml"/><Relationship Id="rId55" Type="http://schemas.openxmlformats.org/officeDocument/2006/relationships/font" Target="fonts/Rubik-bold.fntdata"/><Relationship Id="rId10" Type="http://schemas.openxmlformats.org/officeDocument/2006/relationships/slide" Target="slides/slide6.xml"/><Relationship Id="rId54" Type="http://schemas.openxmlformats.org/officeDocument/2006/relationships/font" Target="fonts/Rubik-regular.fntdata"/><Relationship Id="rId13" Type="http://schemas.openxmlformats.org/officeDocument/2006/relationships/slide" Target="slides/slide9.xml"/><Relationship Id="rId57" Type="http://schemas.openxmlformats.org/officeDocument/2006/relationships/font" Target="fonts/Rubik-boldItalic.fntdata"/><Relationship Id="rId12" Type="http://schemas.openxmlformats.org/officeDocument/2006/relationships/slide" Target="slides/slide8.xml"/><Relationship Id="rId56" Type="http://schemas.openxmlformats.org/officeDocument/2006/relationships/font" Target="fonts/Rubik-italic.fntdata"/><Relationship Id="rId15" Type="http://schemas.openxmlformats.org/officeDocument/2006/relationships/slide" Target="slides/slide11.xml"/><Relationship Id="rId59" Type="http://schemas.openxmlformats.org/officeDocument/2006/relationships/font" Target="fonts/Karla-bold.fntdata"/><Relationship Id="rId14" Type="http://schemas.openxmlformats.org/officeDocument/2006/relationships/slide" Target="slides/slide10.xml"/><Relationship Id="rId58" Type="http://schemas.openxmlformats.org/officeDocument/2006/relationships/font" Target="fonts/Karla-regular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4d2792e9d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4d2792e9d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1ec579ea8ba_1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1ec579ea8ba_1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Escribir un carácter.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Mover la cabeza a la izquierda o a la derecha.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ec579ea8ba_1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1ec579ea8ba_1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Escribir un carácter.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Mover la cabeza a la izquierda o a la derecha.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1ec579ea8ba_1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1ec579ea8ba_1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Escribir un carácter.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Mover la cabeza a la izquierda o a la derecha.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10fb8bc67f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10fb8bc67f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29877db8b10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29877db8b10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10860aa57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10860aa57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1ec60bdd88a_1_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1ec60bdd88a_1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1ec60bdd88a_1_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1ec60bdd88a_1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1ec60bdd88a_1_4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1ec60bdd88a_1_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1ec60bdd88a_1_4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1ec60bdd88a_1_4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13376c3136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13376c3136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1ec60bdd88a_1_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1ec60bdd88a_1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1ec60bdd88a_1_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1ec60bdd88a_1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29877db8b10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29877db8b10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29877db8b10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29877db8b10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1ec60bdd88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1ec60bdd88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1ec60bdd88a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1ec60bdd88a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1ec60bdd88a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0" name="Google Shape;1140;g1ec60bdd88a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1ec60bdd88a_1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1ec60bdd88a_1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1ec60bdd88a_1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4" name="Google Shape;1224;g1ec60bdd88a_1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1ec60bdd88a_1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1ec60bdd88a_1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ec579ea8b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ec579ea8b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g1ec60bdd88a_1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8" name="Google Shape;1308;g1ec60bdd88a_1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g1ec60bdd88a_1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0" name="Google Shape;1350;g1ec60bdd88a_1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1ec60bdd88a_1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1ec60bdd88a_1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g1ec579ea8ba_1_8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1" name="Google Shape;1441;g1ec579ea8ba_1_8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g29877db8b10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9" name="Google Shape;1459;g29877db8b10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29877db8b10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3" name="Google Shape;1473;g29877db8b10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Que le podemos sacar provecho sin necesidad de implementarla físicamente.</a:t>
            </a:r>
            <a:endParaRPr b="1"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Posee una caracteristica fundamental</a:t>
            </a:r>
            <a:endParaRPr b="1"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1125d80b419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Google Shape;1495;g1125d80b41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4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29877db8b10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29877db8b10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9877db8b10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8" name="Google Shape;1518;g29877db8b10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g29877db8b10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0" name="Google Shape;1530;g29877db8b10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0fb8bc67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10fb8bc67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g29877db8b10_0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8" name="Google Shape;1548;g29877db8b10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29877db8b10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29877db8b10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g1ec579ea8ba_1_8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2" name="Google Shape;1572;g1ec579ea8ba_1_8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g1ec579ea8ba_1_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7" name="Google Shape;1577;g1ec579ea8ba_1_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29877db8b10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29877db8b10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1ec579ea8ba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1ec579ea8ba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ec579ea8ba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1ec579ea8ba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9877db8b1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29877db8b1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Escribir un carácter.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Mover la cabeza a la izquierda o a la derecha.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1ec579ea8ba_1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1ec579ea8ba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Escribir un carácter.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Mover la cabeza a la izquierda o a la derecha.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1ec579ea8ba_1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1ec579ea8ba_1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Escribir un carácter.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Mover la cabeza a la izquierda o a la derecha.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hyperlink" Target="https://bit.ly/3A1uf1Q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11" name="Google Shape;11;p2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5" name="Google Shape;15;p2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7" name="Google Shape;17;p2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9" name="Google Shape;19;p2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0" name="Google Shape;20;p2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21" name="Google Shape;21;p2"/>
          <p:cNvGrpSpPr/>
          <p:nvPr/>
        </p:nvGrpSpPr>
        <p:grpSpPr>
          <a:xfrm>
            <a:off x="914400" y="535100"/>
            <a:ext cx="7406700" cy="4164575"/>
            <a:chOff x="914400" y="535100"/>
            <a:chExt cx="7406700" cy="4164575"/>
          </a:xfrm>
        </p:grpSpPr>
        <p:sp>
          <p:nvSpPr>
            <p:cNvPr id="22" name="Google Shape;22;p2"/>
            <p:cNvSpPr/>
            <p:nvPr/>
          </p:nvSpPr>
          <p:spPr>
            <a:xfrm>
              <a:off x="1005900" y="626275"/>
              <a:ext cx="7315200" cy="4073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" name="Google Shape;23;p2"/>
            <p:cNvGrpSpPr/>
            <p:nvPr/>
          </p:nvGrpSpPr>
          <p:grpSpPr>
            <a:xfrm>
              <a:off x="914400" y="535100"/>
              <a:ext cx="7315200" cy="4073400"/>
              <a:chOff x="914400" y="535100"/>
              <a:chExt cx="7315200" cy="4073400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914400" y="535100"/>
                <a:ext cx="7315200" cy="40734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5" name="Google Shape;25;p2"/>
              <p:cNvGrpSpPr/>
              <p:nvPr/>
            </p:nvGrpSpPr>
            <p:grpSpPr>
              <a:xfrm>
                <a:off x="7955100" y="6263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6" name="Google Shape;26;p2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8" name="Google Shape;28;p2"/>
              <p:cNvSpPr/>
              <p:nvPr/>
            </p:nvSpPr>
            <p:spPr>
              <a:xfrm>
                <a:off x="7635000" y="6263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9" name="Google Shape;29;p2"/>
              <p:cNvCxnSpPr/>
              <p:nvPr/>
            </p:nvCxnSpPr>
            <p:spPr>
              <a:xfrm>
                <a:off x="7284899" y="8093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916188" y="900697"/>
                <a:ext cx="7310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31" name="Google Shape;31;p2"/>
          <p:cNvSpPr txBox="1"/>
          <p:nvPr>
            <p:ph type="ctrTitle"/>
          </p:nvPr>
        </p:nvSpPr>
        <p:spPr>
          <a:xfrm>
            <a:off x="1828800" y="1174903"/>
            <a:ext cx="5486400" cy="246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32" name="Google Shape;32;p2"/>
          <p:cNvSpPr txBox="1"/>
          <p:nvPr>
            <p:ph idx="1" type="subTitle"/>
          </p:nvPr>
        </p:nvSpPr>
        <p:spPr>
          <a:xfrm>
            <a:off x="1828800" y="3877100"/>
            <a:ext cx="5486400" cy="365700"/>
          </a:xfrm>
          <a:prstGeom prst="rect">
            <a:avLst/>
          </a:prstGeom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" name="Google Shape;170;p11"/>
          <p:cNvGrpSpPr/>
          <p:nvPr/>
        </p:nvGrpSpPr>
        <p:grpSpPr>
          <a:xfrm>
            <a:off x="914400" y="535100"/>
            <a:ext cx="7406700" cy="4164575"/>
            <a:chOff x="914400" y="535100"/>
            <a:chExt cx="7406700" cy="4164575"/>
          </a:xfrm>
        </p:grpSpPr>
        <p:sp>
          <p:nvSpPr>
            <p:cNvPr id="171" name="Google Shape;171;p11"/>
            <p:cNvSpPr/>
            <p:nvPr/>
          </p:nvSpPr>
          <p:spPr>
            <a:xfrm>
              <a:off x="1005900" y="626275"/>
              <a:ext cx="7315200" cy="4073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72" name="Google Shape;172;p11"/>
            <p:cNvGrpSpPr/>
            <p:nvPr/>
          </p:nvGrpSpPr>
          <p:grpSpPr>
            <a:xfrm>
              <a:off x="914400" y="535100"/>
              <a:ext cx="7315200" cy="4073400"/>
              <a:chOff x="914400" y="535100"/>
              <a:chExt cx="7315200" cy="4073400"/>
            </a:xfrm>
          </p:grpSpPr>
          <p:sp>
            <p:nvSpPr>
              <p:cNvPr id="173" name="Google Shape;173;p11"/>
              <p:cNvSpPr/>
              <p:nvPr/>
            </p:nvSpPr>
            <p:spPr>
              <a:xfrm>
                <a:off x="914400" y="535100"/>
                <a:ext cx="7315200" cy="40734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74" name="Google Shape;174;p11"/>
              <p:cNvGrpSpPr/>
              <p:nvPr/>
            </p:nvGrpSpPr>
            <p:grpSpPr>
              <a:xfrm>
                <a:off x="7955100" y="6263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75" name="Google Shape;175;p11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76" name="Google Shape;176;p11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77" name="Google Shape;177;p11"/>
              <p:cNvSpPr/>
              <p:nvPr/>
            </p:nvSpPr>
            <p:spPr>
              <a:xfrm>
                <a:off x="7635000" y="6263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78" name="Google Shape;178;p11"/>
              <p:cNvCxnSpPr/>
              <p:nvPr/>
            </p:nvCxnSpPr>
            <p:spPr>
              <a:xfrm>
                <a:off x="7284899" y="8093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9" name="Google Shape;179;p11"/>
              <p:cNvCxnSpPr/>
              <p:nvPr/>
            </p:nvCxnSpPr>
            <p:spPr>
              <a:xfrm>
                <a:off x="916188" y="900697"/>
                <a:ext cx="7310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80" name="Google Shape;180;p11"/>
          <p:cNvSpPr txBox="1"/>
          <p:nvPr>
            <p:ph hasCustomPrompt="1" type="title"/>
          </p:nvPr>
        </p:nvSpPr>
        <p:spPr>
          <a:xfrm>
            <a:off x="1371600" y="1657350"/>
            <a:ext cx="6400800" cy="18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1" name="Google Shape;181;p11"/>
          <p:cNvSpPr txBox="1"/>
          <p:nvPr>
            <p:ph idx="1" type="subTitle"/>
          </p:nvPr>
        </p:nvSpPr>
        <p:spPr>
          <a:xfrm>
            <a:off x="1828850" y="3877100"/>
            <a:ext cx="5486400" cy="365700"/>
          </a:xfrm>
          <a:prstGeom prst="rect">
            <a:avLst/>
          </a:prstGeom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13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186" name="Google Shape;186;p13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7" name="Google Shape;187;p13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188" name="Google Shape;188;p13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189" name="Google Shape;189;p13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90" name="Google Shape;190;p13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191" name="Google Shape;191;p13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92" name="Google Shape;192;p13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93" name="Google Shape;193;p13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94" name="Google Shape;194;p13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95" name="Google Shape;195;p13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96" name="Google Shape;196;p13"/>
          <p:cNvSpPr txBox="1"/>
          <p:nvPr>
            <p:ph idx="1" type="subTitle"/>
          </p:nvPr>
        </p:nvSpPr>
        <p:spPr>
          <a:xfrm>
            <a:off x="1957976" y="1802875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7" name="Google Shape;197;p13"/>
          <p:cNvSpPr txBox="1"/>
          <p:nvPr>
            <p:ph idx="2" type="subTitle"/>
          </p:nvPr>
        </p:nvSpPr>
        <p:spPr>
          <a:xfrm>
            <a:off x="1957956" y="3399150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8" name="Google Shape;198;p13"/>
          <p:cNvSpPr txBox="1"/>
          <p:nvPr>
            <p:ph idx="3" type="subTitle"/>
          </p:nvPr>
        </p:nvSpPr>
        <p:spPr>
          <a:xfrm>
            <a:off x="5997466" y="1803588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99" name="Google Shape;199;p13"/>
          <p:cNvSpPr txBox="1"/>
          <p:nvPr>
            <p:ph idx="4" type="subTitle"/>
          </p:nvPr>
        </p:nvSpPr>
        <p:spPr>
          <a:xfrm>
            <a:off x="6043506" y="3399143"/>
            <a:ext cx="22860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00" name="Google Shape;200;p13"/>
          <p:cNvSpPr txBox="1"/>
          <p:nvPr>
            <p:ph hasCustomPrompt="1" type="title"/>
          </p:nvPr>
        </p:nvSpPr>
        <p:spPr>
          <a:xfrm>
            <a:off x="769317" y="1802875"/>
            <a:ext cx="1188600" cy="1097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1" name="Google Shape;201;p13"/>
          <p:cNvSpPr txBox="1"/>
          <p:nvPr>
            <p:ph idx="5" type="subTitle"/>
          </p:nvPr>
        </p:nvSpPr>
        <p:spPr>
          <a:xfrm>
            <a:off x="1957976" y="2261521"/>
            <a:ext cx="2377500" cy="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13"/>
          <p:cNvSpPr txBox="1"/>
          <p:nvPr>
            <p:ph hasCustomPrompt="1" idx="6" type="title"/>
          </p:nvPr>
        </p:nvSpPr>
        <p:spPr>
          <a:xfrm>
            <a:off x="4808859" y="1803600"/>
            <a:ext cx="1188600" cy="1097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/>
          <p:nvPr>
            <p:ph idx="7" type="subTitle"/>
          </p:nvPr>
        </p:nvSpPr>
        <p:spPr>
          <a:xfrm>
            <a:off x="5997466" y="2260800"/>
            <a:ext cx="2377500" cy="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13"/>
          <p:cNvSpPr txBox="1"/>
          <p:nvPr>
            <p:ph hasCustomPrompt="1" idx="8" type="title"/>
          </p:nvPr>
        </p:nvSpPr>
        <p:spPr>
          <a:xfrm>
            <a:off x="769347" y="3399150"/>
            <a:ext cx="1188600" cy="1097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/>
          <p:nvPr>
            <p:ph idx="9" type="subTitle"/>
          </p:nvPr>
        </p:nvSpPr>
        <p:spPr>
          <a:xfrm>
            <a:off x="1957956" y="3856343"/>
            <a:ext cx="2377500" cy="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3"/>
          <p:cNvSpPr txBox="1"/>
          <p:nvPr>
            <p:ph hasCustomPrompt="1" idx="13" type="title"/>
          </p:nvPr>
        </p:nvSpPr>
        <p:spPr>
          <a:xfrm>
            <a:off x="4854897" y="3399143"/>
            <a:ext cx="1188600" cy="1097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7" name="Google Shape;207;p13"/>
          <p:cNvSpPr txBox="1"/>
          <p:nvPr>
            <p:ph idx="14" type="subTitle"/>
          </p:nvPr>
        </p:nvSpPr>
        <p:spPr>
          <a:xfrm>
            <a:off x="6043506" y="3856343"/>
            <a:ext cx="2286000" cy="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13"/>
          <p:cNvSpPr txBox="1"/>
          <p:nvPr>
            <p:ph idx="15" type="title"/>
          </p:nvPr>
        </p:nvSpPr>
        <p:spPr>
          <a:xfrm>
            <a:off x="715650" y="731525"/>
            <a:ext cx="77133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14"/>
          <p:cNvGrpSpPr/>
          <p:nvPr/>
        </p:nvGrpSpPr>
        <p:grpSpPr>
          <a:xfrm>
            <a:off x="2025281" y="535000"/>
            <a:ext cx="6492300" cy="3749100"/>
            <a:chOff x="1371300" y="742950"/>
            <a:chExt cx="6492300" cy="3749100"/>
          </a:xfrm>
        </p:grpSpPr>
        <p:sp>
          <p:nvSpPr>
            <p:cNvPr id="212" name="Google Shape;212;p14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13" name="Google Shape;213;p14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214" name="Google Shape;214;p14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15" name="Google Shape;215;p14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216" name="Google Shape;216;p14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17" name="Google Shape;217;p14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18" name="Google Shape;218;p14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19" name="Google Shape;219;p14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20" name="Google Shape;220;p14"/>
              <p:cNvCxnSpPr/>
              <p:nvPr/>
            </p:nvCxnSpPr>
            <p:spPr>
              <a:xfrm>
                <a:off x="6827699" y="1017288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221" name="Google Shape;221;p14"/>
          <p:cNvGrpSpPr/>
          <p:nvPr/>
        </p:nvGrpSpPr>
        <p:grpSpPr>
          <a:xfrm>
            <a:off x="1371300" y="742950"/>
            <a:ext cx="6492300" cy="3749100"/>
            <a:chOff x="1371300" y="742950"/>
            <a:chExt cx="6492300" cy="3749100"/>
          </a:xfrm>
        </p:grpSpPr>
        <p:sp>
          <p:nvSpPr>
            <p:cNvPr id="222" name="Google Shape;222;p14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23" name="Google Shape;223;p14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224" name="Google Shape;224;p14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25" name="Google Shape;225;p14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226" name="Google Shape;226;p14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27" name="Google Shape;227;p14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28" name="Google Shape;228;p14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29" name="Google Shape;229;p14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30" name="Google Shape;230;p14"/>
              <p:cNvCxnSpPr/>
              <p:nvPr/>
            </p:nvCxnSpPr>
            <p:spPr>
              <a:xfrm>
                <a:off x="6827699" y="1017288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231" name="Google Shape;231;p14"/>
          <p:cNvSpPr txBox="1"/>
          <p:nvPr>
            <p:ph type="title"/>
          </p:nvPr>
        </p:nvSpPr>
        <p:spPr>
          <a:xfrm>
            <a:off x="2286000" y="3293217"/>
            <a:ext cx="4572000" cy="502800"/>
          </a:xfrm>
          <a:prstGeom prst="rect">
            <a:avLst/>
          </a:prstGeom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2" name="Google Shape;232;p14"/>
          <p:cNvSpPr txBox="1"/>
          <p:nvPr>
            <p:ph idx="1" type="subTitle"/>
          </p:nvPr>
        </p:nvSpPr>
        <p:spPr>
          <a:xfrm>
            <a:off x="1828800" y="1600317"/>
            <a:ext cx="5486400" cy="13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15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236" name="Google Shape;236;p15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7" name="Google Shape;237;p15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238" name="Google Shape;238;p15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239" name="Google Shape;239;p15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240" name="Google Shape;240;p15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241" name="Google Shape;241;p15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42" name="Google Shape;242;p15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43" name="Google Shape;243;p15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44" name="Google Shape;244;p15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45" name="Google Shape;245;p15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246" name="Google Shape;246;p15"/>
          <p:cNvSpPr txBox="1"/>
          <p:nvPr>
            <p:ph type="title"/>
          </p:nvPr>
        </p:nvSpPr>
        <p:spPr>
          <a:xfrm>
            <a:off x="715125" y="731525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16"/>
          <p:cNvGrpSpPr/>
          <p:nvPr/>
        </p:nvGrpSpPr>
        <p:grpSpPr>
          <a:xfrm>
            <a:off x="274200" y="274200"/>
            <a:ext cx="5919000" cy="4425900"/>
            <a:chOff x="274200" y="274200"/>
            <a:chExt cx="5919000" cy="4425900"/>
          </a:xfrm>
        </p:grpSpPr>
        <p:sp>
          <p:nvSpPr>
            <p:cNvPr id="250" name="Google Shape;250;p16"/>
            <p:cNvSpPr/>
            <p:nvPr/>
          </p:nvSpPr>
          <p:spPr>
            <a:xfrm>
              <a:off x="365700" y="365700"/>
              <a:ext cx="5827500" cy="4334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51" name="Google Shape;251;p16"/>
            <p:cNvGrpSpPr/>
            <p:nvPr/>
          </p:nvGrpSpPr>
          <p:grpSpPr>
            <a:xfrm>
              <a:off x="274200" y="274200"/>
              <a:ext cx="5827500" cy="4334400"/>
              <a:chOff x="274200" y="274200"/>
              <a:chExt cx="5827500" cy="4334400"/>
            </a:xfrm>
          </p:grpSpPr>
          <p:sp>
            <p:nvSpPr>
              <p:cNvPr id="252" name="Google Shape;252;p16"/>
              <p:cNvSpPr/>
              <p:nvPr/>
            </p:nvSpPr>
            <p:spPr>
              <a:xfrm>
                <a:off x="274200" y="274200"/>
                <a:ext cx="5827500" cy="43344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53" name="Google Shape;253;p16"/>
              <p:cNvGrpSpPr/>
              <p:nvPr/>
            </p:nvGrpSpPr>
            <p:grpSpPr>
              <a:xfrm>
                <a:off x="5827100" y="3654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54" name="Google Shape;254;p16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55" name="Google Shape;255;p16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56" name="Google Shape;256;p16"/>
              <p:cNvSpPr/>
              <p:nvPr/>
            </p:nvSpPr>
            <p:spPr>
              <a:xfrm>
                <a:off x="5507000" y="3654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57" name="Google Shape;257;p16"/>
              <p:cNvCxnSpPr/>
              <p:nvPr/>
            </p:nvCxnSpPr>
            <p:spPr>
              <a:xfrm>
                <a:off x="5156899" y="5484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8" name="Google Shape;258;p16"/>
              <p:cNvCxnSpPr/>
              <p:nvPr/>
            </p:nvCxnSpPr>
            <p:spPr>
              <a:xfrm>
                <a:off x="283500" y="639800"/>
                <a:ext cx="58152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259" name="Google Shape;259;p16"/>
          <p:cNvSpPr txBox="1"/>
          <p:nvPr>
            <p:ph idx="1" type="subTitle"/>
          </p:nvPr>
        </p:nvSpPr>
        <p:spPr>
          <a:xfrm>
            <a:off x="715100" y="1600325"/>
            <a:ext cx="3674100" cy="9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0" name="Google Shape;260;p16"/>
          <p:cNvSpPr txBox="1"/>
          <p:nvPr>
            <p:ph type="title"/>
          </p:nvPr>
        </p:nvSpPr>
        <p:spPr>
          <a:xfrm>
            <a:off x="714350" y="731525"/>
            <a:ext cx="36741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TITLE_AND_TWO_COLUMNS_1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7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p17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264" name="Google Shape;264;p17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65" name="Google Shape;265;p17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266" name="Google Shape;266;p17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267" name="Google Shape;267;p17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268" name="Google Shape;268;p17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269" name="Google Shape;269;p17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70" name="Google Shape;270;p17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71" name="Google Shape;271;p17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72" name="Google Shape;272;p17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73" name="Google Shape;273;p17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274" name="Google Shape;274;p17"/>
          <p:cNvSpPr txBox="1"/>
          <p:nvPr>
            <p:ph idx="1" type="subTitle"/>
          </p:nvPr>
        </p:nvSpPr>
        <p:spPr>
          <a:xfrm>
            <a:off x="714325" y="2754900"/>
            <a:ext cx="36747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7"/>
          <p:cNvSpPr txBox="1"/>
          <p:nvPr>
            <p:ph type="title"/>
          </p:nvPr>
        </p:nvSpPr>
        <p:spPr>
          <a:xfrm>
            <a:off x="714325" y="731400"/>
            <a:ext cx="3674700" cy="18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9144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6" name="Google Shape;276;p17"/>
          <p:cNvSpPr/>
          <p:nvPr>
            <p:ph idx="2" type="pic"/>
          </p:nvPr>
        </p:nvSpPr>
        <p:spPr>
          <a:xfrm>
            <a:off x="4769625" y="1271375"/>
            <a:ext cx="3644400" cy="32178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8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" name="Google Shape;279;p18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280" name="Google Shape;280;p18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81" name="Google Shape;281;p18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282" name="Google Shape;282;p18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283" name="Google Shape;283;p18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284" name="Google Shape;284;p18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285" name="Google Shape;285;p18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286" name="Google Shape;286;p18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87" name="Google Shape;287;p18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288" name="Google Shape;288;p18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89" name="Google Shape;289;p18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290" name="Google Shape;290;p18"/>
          <p:cNvSpPr txBox="1"/>
          <p:nvPr>
            <p:ph type="title"/>
          </p:nvPr>
        </p:nvSpPr>
        <p:spPr>
          <a:xfrm>
            <a:off x="713232" y="731520"/>
            <a:ext cx="77175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91" name="Google Shape;291;p18"/>
          <p:cNvSpPr txBox="1"/>
          <p:nvPr>
            <p:ph idx="1" type="subTitle"/>
          </p:nvPr>
        </p:nvSpPr>
        <p:spPr>
          <a:xfrm>
            <a:off x="780350" y="2571436"/>
            <a:ext cx="21972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92" name="Google Shape;292;p18"/>
          <p:cNvSpPr txBox="1"/>
          <p:nvPr>
            <p:ph idx="2" type="subTitle"/>
          </p:nvPr>
        </p:nvSpPr>
        <p:spPr>
          <a:xfrm>
            <a:off x="781700" y="3053825"/>
            <a:ext cx="2194500" cy="11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18"/>
          <p:cNvSpPr txBox="1"/>
          <p:nvPr>
            <p:ph idx="3" type="subTitle"/>
          </p:nvPr>
        </p:nvSpPr>
        <p:spPr>
          <a:xfrm>
            <a:off x="3474800" y="3053825"/>
            <a:ext cx="2194500" cy="11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18"/>
          <p:cNvSpPr txBox="1"/>
          <p:nvPr>
            <p:ph idx="4" type="subTitle"/>
          </p:nvPr>
        </p:nvSpPr>
        <p:spPr>
          <a:xfrm>
            <a:off x="6167776" y="3053833"/>
            <a:ext cx="2194500" cy="11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18"/>
          <p:cNvSpPr txBox="1"/>
          <p:nvPr>
            <p:ph idx="5" type="subTitle"/>
          </p:nvPr>
        </p:nvSpPr>
        <p:spPr>
          <a:xfrm>
            <a:off x="3474800" y="2571425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96" name="Google Shape;296;p18"/>
          <p:cNvSpPr txBox="1"/>
          <p:nvPr>
            <p:ph idx="6" type="subTitle"/>
          </p:nvPr>
        </p:nvSpPr>
        <p:spPr>
          <a:xfrm>
            <a:off x="6167776" y="2571426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_1_2_1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9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19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300" name="Google Shape;300;p19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01" name="Google Shape;301;p19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302" name="Google Shape;302;p19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303" name="Google Shape;303;p19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304" name="Google Shape;304;p19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305" name="Google Shape;305;p19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306" name="Google Shape;306;p19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307" name="Google Shape;307;p19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308" name="Google Shape;308;p19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309" name="Google Shape;309;p19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310" name="Google Shape;310;p19"/>
          <p:cNvSpPr txBox="1"/>
          <p:nvPr>
            <p:ph type="title"/>
          </p:nvPr>
        </p:nvSpPr>
        <p:spPr>
          <a:xfrm>
            <a:off x="715100" y="731525"/>
            <a:ext cx="77157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11" name="Google Shape;311;p19"/>
          <p:cNvSpPr txBox="1"/>
          <p:nvPr>
            <p:ph idx="1" type="subTitle"/>
          </p:nvPr>
        </p:nvSpPr>
        <p:spPr>
          <a:xfrm>
            <a:off x="3408500" y="2103624"/>
            <a:ext cx="5020200" cy="5028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19"/>
          <p:cNvSpPr txBox="1"/>
          <p:nvPr>
            <p:ph idx="2" type="subTitle"/>
          </p:nvPr>
        </p:nvSpPr>
        <p:spPr>
          <a:xfrm>
            <a:off x="3408500" y="3104632"/>
            <a:ext cx="5020200" cy="5028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19"/>
          <p:cNvSpPr txBox="1"/>
          <p:nvPr>
            <p:ph idx="3" type="subTitle"/>
          </p:nvPr>
        </p:nvSpPr>
        <p:spPr>
          <a:xfrm>
            <a:off x="3408200" y="4105448"/>
            <a:ext cx="5020800" cy="5028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4" name="Google Shape;314;p19"/>
          <p:cNvSpPr txBox="1"/>
          <p:nvPr>
            <p:ph idx="4" type="subTitle"/>
          </p:nvPr>
        </p:nvSpPr>
        <p:spPr>
          <a:xfrm>
            <a:off x="3408500" y="1600325"/>
            <a:ext cx="5020200" cy="5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19"/>
          <p:cNvSpPr txBox="1"/>
          <p:nvPr>
            <p:ph idx="5" type="subTitle"/>
          </p:nvPr>
        </p:nvSpPr>
        <p:spPr>
          <a:xfrm>
            <a:off x="3408500" y="2601333"/>
            <a:ext cx="5020200" cy="5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19"/>
          <p:cNvSpPr txBox="1"/>
          <p:nvPr>
            <p:ph idx="6" type="subTitle"/>
          </p:nvPr>
        </p:nvSpPr>
        <p:spPr>
          <a:xfrm>
            <a:off x="3408200" y="3602149"/>
            <a:ext cx="5020800" cy="5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9" name="Google Shape;319;p20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320" name="Google Shape;320;p20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1" name="Google Shape;321;p20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322" name="Google Shape;322;p20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323" name="Google Shape;323;p20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324" name="Google Shape;324;p20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325" name="Google Shape;325;p20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326" name="Google Shape;326;p20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327" name="Google Shape;327;p20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328" name="Google Shape;328;p20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329" name="Google Shape;329;p20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330" name="Google Shape;330;p20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1" name="Google Shape;331;p20"/>
          <p:cNvSpPr txBox="1"/>
          <p:nvPr>
            <p:ph idx="1" type="subTitle"/>
          </p:nvPr>
        </p:nvSpPr>
        <p:spPr>
          <a:xfrm>
            <a:off x="5918599" y="3396625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2" name="Google Shape;332;p20"/>
          <p:cNvSpPr txBox="1"/>
          <p:nvPr>
            <p:ph idx="2" type="subTitle"/>
          </p:nvPr>
        </p:nvSpPr>
        <p:spPr>
          <a:xfrm>
            <a:off x="5918599" y="3855625"/>
            <a:ext cx="2377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20"/>
          <p:cNvSpPr txBox="1"/>
          <p:nvPr>
            <p:ph idx="3" type="subTitle"/>
          </p:nvPr>
        </p:nvSpPr>
        <p:spPr>
          <a:xfrm>
            <a:off x="1878800" y="2263125"/>
            <a:ext cx="2377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20"/>
          <p:cNvSpPr txBox="1"/>
          <p:nvPr>
            <p:ph idx="4" type="subTitle"/>
          </p:nvPr>
        </p:nvSpPr>
        <p:spPr>
          <a:xfrm>
            <a:off x="1878800" y="3855634"/>
            <a:ext cx="2377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0"/>
          <p:cNvSpPr txBox="1"/>
          <p:nvPr>
            <p:ph idx="5" type="subTitle"/>
          </p:nvPr>
        </p:nvSpPr>
        <p:spPr>
          <a:xfrm>
            <a:off x="5918599" y="2260100"/>
            <a:ext cx="2377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0"/>
          <p:cNvSpPr txBox="1"/>
          <p:nvPr>
            <p:ph idx="6" type="subTitle"/>
          </p:nvPr>
        </p:nvSpPr>
        <p:spPr>
          <a:xfrm>
            <a:off x="1878800" y="3396625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7" name="Google Shape;337;p20"/>
          <p:cNvSpPr txBox="1"/>
          <p:nvPr>
            <p:ph idx="7" type="subTitle"/>
          </p:nvPr>
        </p:nvSpPr>
        <p:spPr>
          <a:xfrm>
            <a:off x="1878800" y="1801544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8" name="Google Shape;338;p20"/>
          <p:cNvSpPr txBox="1"/>
          <p:nvPr>
            <p:ph idx="8" type="subTitle"/>
          </p:nvPr>
        </p:nvSpPr>
        <p:spPr>
          <a:xfrm>
            <a:off x="5918599" y="1804550"/>
            <a:ext cx="2377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oogle Shape;35;p3"/>
          <p:cNvGrpSpPr/>
          <p:nvPr/>
        </p:nvGrpSpPr>
        <p:grpSpPr>
          <a:xfrm>
            <a:off x="1371300" y="742950"/>
            <a:ext cx="6492300" cy="3749100"/>
            <a:chOff x="1371300" y="742950"/>
            <a:chExt cx="6492300" cy="3749100"/>
          </a:xfrm>
        </p:grpSpPr>
        <p:sp>
          <p:nvSpPr>
            <p:cNvPr id="36" name="Google Shape;36;p3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3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38" name="Google Shape;38;p3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39" name="Google Shape;39;p3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40" name="Google Shape;40;p3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41" name="Google Shape;41;p3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42" name="Google Shape;42;p3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43" name="Google Shape;43;p3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44" name="Google Shape;44;p3"/>
              <p:cNvCxnSpPr/>
              <p:nvPr/>
            </p:nvCxnSpPr>
            <p:spPr>
              <a:xfrm>
                <a:off x="6827699" y="1017288"/>
                <a:ext cx="2085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45" name="Google Shape;45;p3"/>
          <p:cNvSpPr txBox="1"/>
          <p:nvPr>
            <p:ph type="title"/>
          </p:nvPr>
        </p:nvSpPr>
        <p:spPr>
          <a:xfrm>
            <a:off x="1828800" y="2114550"/>
            <a:ext cx="54864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46" name="Google Shape;46;p3"/>
          <p:cNvSpPr txBox="1"/>
          <p:nvPr>
            <p:ph hasCustomPrompt="1" idx="2" type="title"/>
          </p:nvPr>
        </p:nvSpPr>
        <p:spPr>
          <a:xfrm>
            <a:off x="947550" y="679350"/>
            <a:ext cx="1368300" cy="1371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" name="Google Shape;47;p3"/>
          <p:cNvSpPr txBox="1"/>
          <p:nvPr>
            <p:ph idx="1" type="subTitle"/>
          </p:nvPr>
        </p:nvSpPr>
        <p:spPr>
          <a:xfrm>
            <a:off x="2286000" y="3952891"/>
            <a:ext cx="4572000" cy="45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2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1" name="Google Shape;341;p21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342" name="Google Shape;342;p21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43" name="Google Shape;343;p21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344" name="Google Shape;344;p21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345" name="Google Shape;345;p21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346" name="Google Shape;346;p21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347" name="Google Shape;347;p21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348" name="Google Shape;348;p21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349" name="Google Shape;349;p21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350" name="Google Shape;350;p21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351" name="Google Shape;351;p21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352" name="Google Shape;352;p21"/>
          <p:cNvSpPr txBox="1"/>
          <p:nvPr>
            <p:ph type="title"/>
          </p:nvPr>
        </p:nvSpPr>
        <p:spPr>
          <a:xfrm>
            <a:off x="715100" y="731525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53" name="Google Shape;353;p21"/>
          <p:cNvSpPr txBox="1"/>
          <p:nvPr>
            <p:ph idx="1" type="subTitle"/>
          </p:nvPr>
        </p:nvSpPr>
        <p:spPr>
          <a:xfrm>
            <a:off x="3474800" y="2261076"/>
            <a:ext cx="2194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4" name="Google Shape;354;p21"/>
          <p:cNvSpPr txBox="1"/>
          <p:nvPr>
            <p:ph idx="2" type="subTitle"/>
          </p:nvPr>
        </p:nvSpPr>
        <p:spPr>
          <a:xfrm>
            <a:off x="6166650" y="2261076"/>
            <a:ext cx="2194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21"/>
          <p:cNvSpPr txBox="1"/>
          <p:nvPr>
            <p:ph idx="3" type="subTitle"/>
          </p:nvPr>
        </p:nvSpPr>
        <p:spPr>
          <a:xfrm>
            <a:off x="3474308" y="3853932"/>
            <a:ext cx="2194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21"/>
          <p:cNvSpPr txBox="1"/>
          <p:nvPr>
            <p:ph idx="4" type="subTitle"/>
          </p:nvPr>
        </p:nvSpPr>
        <p:spPr>
          <a:xfrm>
            <a:off x="781538" y="2261076"/>
            <a:ext cx="2194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21"/>
          <p:cNvSpPr txBox="1"/>
          <p:nvPr>
            <p:ph idx="5" type="subTitle"/>
          </p:nvPr>
        </p:nvSpPr>
        <p:spPr>
          <a:xfrm>
            <a:off x="781548" y="3853932"/>
            <a:ext cx="2194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8" name="Google Shape;358;p21"/>
          <p:cNvSpPr txBox="1"/>
          <p:nvPr>
            <p:ph idx="6" type="subTitle"/>
          </p:nvPr>
        </p:nvSpPr>
        <p:spPr>
          <a:xfrm>
            <a:off x="6168018" y="3853932"/>
            <a:ext cx="2194500" cy="64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21"/>
          <p:cNvSpPr txBox="1"/>
          <p:nvPr>
            <p:ph idx="7" type="subTitle"/>
          </p:nvPr>
        </p:nvSpPr>
        <p:spPr>
          <a:xfrm>
            <a:off x="3474750" y="1803550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60" name="Google Shape;360;p21"/>
          <p:cNvSpPr txBox="1"/>
          <p:nvPr>
            <p:ph idx="8" type="subTitle"/>
          </p:nvPr>
        </p:nvSpPr>
        <p:spPr>
          <a:xfrm>
            <a:off x="6166650" y="1803550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61" name="Google Shape;361;p21"/>
          <p:cNvSpPr txBox="1"/>
          <p:nvPr>
            <p:ph idx="9" type="subTitle"/>
          </p:nvPr>
        </p:nvSpPr>
        <p:spPr>
          <a:xfrm>
            <a:off x="3475767" y="3401300"/>
            <a:ext cx="21927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62" name="Google Shape;362;p21"/>
          <p:cNvSpPr txBox="1"/>
          <p:nvPr>
            <p:ph idx="13" type="subTitle"/>
          </p:nvPr>
        </p:nvSpPr>
        <p:spPr>
          <a:xfrm>
            <a:off x="781538" y="1803550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63" name="Google Shape;363;p21"/>
          <p:cNvSpPr txBox="1"/>
          <p:nvPr>
            <p:ph idx="14" type="subTitle"/>
          </p:nvPr>
        </p:nvSpPr>
        <p:spPr>
          <a:xfrm>
            <a:off x="781552" y="3401312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64" name="Google Shape;364;p21"/>
          <p:cNvSpPr txBox="1"/>
          <p:nvPr>
            <p:ph idx="15" type="subTitle"/>
          </p:nvPr>
        </p:nvSpPr>
        <p:spPr>
          <a:xfrm>
            <a:off x="6168018" y="3401300"/>
            <a:ext cx="2194500" cy="548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7" name="Google Shape;367;p22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368" name="Google Shape;368;p22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69" name="Google Shape;369;p22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370" name="Google Shape;370;p22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371" name="Google Shape;371;p22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372" name="Google Shape;372;p22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373" name="Google Shape;373;p22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374" name="Google Shape;374;p22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375" name="Google Shape;375;p22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376" name="Google Shape;376;p22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377" name="Google Shape;377;p22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378" name="Google Shape;378;p22"/>
          <p:cNvSpPr txBox="1"/>
          <p:nvPr>
            <p:ph hasCustomPrompt="1" type="title"/>
          </p:nvPr>
        </p:nvSpPr>
        <p:spPr>
          <a:xfrm>
            <a:off x="1828775" y="731397"/>
            <a:ext cx="5486400" cy="86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79" name="Google Shape;379;p22"/>
          <p:cNvSpPr txBox="1"/>
          <p:nvPr>
            <p:ph idx="1" type="subTitle"/>
          </p:nvPr>
        </p:nvSpPr>
        <p:spPr>
          <a:xfrm>
            <a:off x="1828825" y="1600206"/>
            <a:ext cx="5486400" cy="365700"/>
          </a:xfrm>
          <a:prstGeom prst="rect">
            <a:avLst/>
          </a:prstGeom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22"/>
          <p:cNvSpPr txBox="1"/>
          <p:nvPr>
            <p:ph hasCustomPrompt="1" idx="2" type="title"/>
          </p:nvPr>
        </p:nvSpPr>
        <p:spPr>
          <a:xfrm>
            <a:off x="1828775" y="2052697"/>
            <a:ext cx="5486400" cy="86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81" name="Google Shape;381;p22"/>
          <p:cNvSpPr txBox="1"/>
          <p:nvPr>
            <p:ph idx="3" type="subTitle"/>
          </p:nvPr>
        </p:nvSpPr>
        <p:spPr>
          <a:xfrm>
            <a:off x="1828775" y="2921500"/>
            <a:ext cx="5486400" cy="365700"/>
          </a:xfrm>
          <a:prstGeom prst="rect">
            <a:avLst/>
          </a:prstGeom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" name="Google Shape;382;p22"/>
          <p:cNvSpPr txBox="1"/>
          <p:nvPr>
            <p:ph hasCustomPrompt="1" idx="4" type="title"/>
          </p:nvPr>
        </p:nvSpPr>
        <p:spPr>
          <a:xfrm>
            <a:off x="1828825" y="3373998"/>
            <a:ext cx="5486400" cy="86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83" name="Google Shape;383;p22"/>
          <p:cNvSpPr txBox="1"/>
          <p:nvPr>
            <p:ph idx="5" type="subTitle"/>
          </p:nvPr>
        </p:nvSpPr>
        <p:spPr>
          <a:xfrm>
            <a:off x="1828775" y="4242794"/>
            <a:ext cx="5486400" cy="365700"/>
          </a:xfrm>
          <a:prstGeom prst="rect">
            <a:avLst/>
          </a:prstGeom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2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6" name="Google Shape;386;p23"/>
          <p:cNvGrpSpPr/>
          <p:nvPr/>
        </p:nvGrpSpPr>
        <p:grpSpPr>
          <a:xfrm>
            <a:off x="914400" y="535100"/>
            <a:ext cx="7406700" cy="4164575"/>
            <a:chOff x="914400" y="535100"/>
            <a:chExt cx="7406700" cy="4164575"/>
          </a:xfrm>
        </p:grpSpPr>
        <p:sp>
          <p:nvSpPr>
            <p:cNvPr id="387" name="Google Shape;387;p23"/>
            <p:cNvSpPr/>
            <p:nvPr/>
          </p:nvSpPr>
          <p:spPr>
            <a:xfrm>
              <a:off x="1005900" y="626275"/>
              <a:ext cx="7315200" cy="4073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88" name="Google Shape;388;p23"/>
            <p:cNvGrpSpPr/>
            <p:nvPr/>
          </p:nvGrpSpPr>
          <p:grpSpPr>
            <a:xfrm>
              <a:off x="914400" y="535100"/>
              <a:ext cx="7315200" cy="4073400"/>
              <a:chOff x="914400" y="535100"/>
              <a:chExt cx="7315200" cy="4073400"/>
            </a:xfrm>
          </p:grpSpPr>
          <p:sp>
            <p:nvSpPr>
              <p:cNvPr id="389" name="Google Shape;389;p23"/>
              <p:cNvSpPr/>
              <p:nvPr/>
            </p:nvSpPr>
            <p:spPr>
              <a:xfrm>
                <a:off x="914400" y="535100"/>
                <a:ext cx="7315200" cy="40734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390" name="Google Shape;390;p23"/>
              <p:cNvGrpSpPr/>
              <p:nvPr/>
            </p:nvGrpSpPr>
            <p:grpSpPr>
              <a:xfrm>
                <a:off x="7955100" y="6263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391" name="Google Shape;391;p23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392" name="Google Shape;392;p23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393" name="Google Shape;393;p23"/>
              <p:cNvSpPr/>
              <p:nvPr/>
            </p:nvSpPr>
            <p:spPr>
              <a:xfrm>
                <a:off x="7635000" y="6263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394" name="Google Shape;394;p23"/>
              <p:cNvCxnSpPr/>
              <p:nvPr/>
            </p:nvCxnSpPr>
            <p:spPr>
              <a:xfrm>
                <a:off x="7284899" y="8093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5" name="Google Shape;395;p23"/>
              <p:cNvCxnSpPr/>
              <p:nvPr/>
            </p:nvCxnSpPr>
            <p:spPr>
              <a:xfrm>
                <a:off x="916188" y="900697"/>
                <a:ext cx="7310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396" name="Google Shape;396;p23"/>
          <p:cNvSpPr txBox="1"/>
          <p:nvPr>
            <p:ph type="ctrTitle"/>
          </p:nvPr>
        </p:nvSpPr>
        <p:spPr>
          <a:xfrm>
            <a:off x="2285980" y="984428"/>
            <a:ext cx="45720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97" name="Google Shape;397;p23"/>
          <p:cNvSpPr txBox="1"/>
          <p:nvPr>
            <p:ph idx="1" type="subTitle"/>
          </p:nvPr>
        </p:nvSpPr>
        <p:spPr>
          <a:xfrm>
            <a:off x="2285980" y="1898836"/>
            <a:ext cx="45720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98" name="Google Shape;398;p23"/>
          <p:cNvSpPr txBox="1"/>
          <p:nvPr/>
        </p:nvSpPr>
        <p:spPr>
          <a:xfrm>
            <a:off x="2286020" y="3535412"/>
            <a:ext cx="45720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CREDITS</a:t>
            </a:r>
            <a:r>
              <a:rPr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: This presentation template was created by </a:t>
            </a:r>
            <a:r>
              <a:rPr b="1" lang="en" sz="1000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including icons by </a:t>
            </a:r>
            <a:r>
              <a:rPr b="1" lang="en" sz="1000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infographics &amp; images by </a:t>
            </a:r>
            <a:r>
              <a:rPr b="1" lang="en" sz="1000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2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Google Shape;50;p4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51" name="Google Shape;51;p4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2" name="Google Shape;52;p4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53" name="Google Shape;53;p4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54" name="Google Shape;54;p4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55" name="Google Shape;55;p4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56" name="Google Shape;56;p4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57" name="Google Shape;57;p4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58" name="Google Shape;58;p4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59" name="Google Shape;59;p4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60" name="Google Shape;60;p4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61" name="Google Shape;61;p4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2" name="Google Shape;62;p4"/>
          <p:cNvSpPr txBox="1"/>
          <p:nvPr>
            <p:ph idx="1" type="body"/>
          </p:nvPr>
        </p:nvSpPr>
        <p:spPr>
          <a:xfrm>
            <a:off x="715100" y="1417200"/>
            <a:ext cx="77139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" name="Google Shape;65;p5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66" name="Google Shape;66;p5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7" name="Google Shape;67;p5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68" name="Google Shape;68;p5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69" name="Google Shape;69;p5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70" name="Google Shape;70;p5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71" name="Google Shape;71;p5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72" name="Google Shape;72;p5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73" name="Google Shape;73;p5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74" name="Google Shape;74;p5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75" name="Google Shape;75;p5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76" name="Google Shape;76;p5"/>
          <p:cNvSpPr txBox="1"/>
          <p:nvPr>
            <p:ph idx="1" type="subTitle"/>
          </p:nvPr>
        </p:nvSpPr>
        <p:spPr>
          <a:xfrm>
            <a:off x="2639725" y="2147800"/>
            <a:ext cx="1566300" cy="81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7" name="Google Shape;77;p5"/>
          <p:cNvSpPr txBox="1"/>
          <p:nvPr>
            <p:ph idx="2" type="subTitle"/>
          </p:nvPr>
        </p:nvSpPr>
        <p:spPr>
          <a:xfrm>
            <a:off x="6682288" y="2147800"/>
            <a:ext cx="1563600" cy="81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8" name="Google Shape;78;p5"/>
          <p:cNvSpPr txBox="1"/>
          <p:nvPr>
            <p:ph idx="3" type="subTitle"/>
          </p:nvPr>
        </p:nvSpPr>
        <p:spPr>
          <a:xfrm>
            <a:off x="2639725" y="2892425"/>
            <a:ext cx="1566300" cy="8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"/>
          <p:cNvSpPr txBox="1"/>
          <p:nvPr>
            <p:ph idx="4" type="subTitle"/>
          </p:nvPr>
        </p:nvSpPr>
        <p:spPr>
          <a:xfrm>
            <a:off x="6682288" y="2892425"/>
            <a:ext cx="1563600" cy="8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"/>
          <p:cNvSpPr txBox="1"/>
          <p:nvPr>
            <p:ph type="title"/>
          </p:nvPr>
        </p:nvSpPr>
        <p:spPr>
          <a:xfrm>
            <a:off x="713232" y="731520"/>
            <a:ext cx="77175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" name="Google Shape;83;p6"/>
          <p:cNvGrpSpPr/>
          <p:nvPr/>
        </p:nvGrpSpPr>
        <p:grpSpPr>
          <a:xfrm>
            <a:off x="274200" y="274200"/>
            <a:ext cx="8687100" cy="4686600"/>
            <a:chOff x="274200" y="274200"/>
            <a:chExt cx="8687100" cy="4686600"/>
          </a:xfrm>
        </p:grpSpPr>
        <p:sp>
          <p:nvSpPr>
            <p:cNvPr id="84" name="Google Shape;84;p6"/>
            <p:cNvSpPr/>
            <p:nvPr/>
          </p:nvSpPr>
          <p:spPr>
            <a:xfrm>
              <a:off x="365700" y="365700"/>
              <a:ext cx="8595600" cy="4595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5" name="Google Shape;85;p6"/>
            <p:cNvGrpSpPr/>
            <p:nvPr/>
          </p:nvGrpSpPr>
          <p:grpSpPr>
            <a:xfrm>
              <a:off x="274200" y="274200"/>
              <a:ext cx="8595900" cy="4595100"/>
              <a:chOff x="274200" y="274200"/>
              <a:chExt cx="8595900" cy="4595100"/>
            </a:xfrm>
          </p:grpSpPr>
          <p:grpSp>
            <p:nvGrpSpPr>
              <p:cNvPr id="86" name="Google Shape;86;p6"/>
              <p:cNvGrpSpPr/>
              <p:nvPr/>
            </p:nvGrpSpPr>
            <p:grpSpPr>
              <a:xfrm>
                <a:off x="274200" y="274200"/>
                <a:ext cx="8595900" cy="4595100"/>
                <a:chOff x="274200" y="274200"/>
                <a:chExt cx="8595900" cy="4595100"/>
              </a:xfrm>
            </p:grpSpPr>
            <p:sp>
              <p:nvSpPr>
                <p:cNvPr id="87" name="Google Shape;87;p6"/>
                <p:cNvSpPr/>
                <p:nvPr/>
              </p:nvSpPr>
              <p:spPr>
                <a:xfrm>
                  <a:off x="274200" y="274200"/>
                  <a:ext cx="8595600" cy="45951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88" name="Google Shape;88;p6"/>
                <p:cNvCxnSpPr/>
                <p:nvPr/>
              </p:nvCxnSpPr>
              <p:spPr>
                <a:xfrm>
                  <a:off x="274200" y="639909"/>
                  <a:ext cx="85959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89" name="Google Shape;89;p6"/>
              <p:cNvGrpSpPr/>
              <p:nvPr/>
            </p:nvGrpSpPr>
            <p:grpSpPr>
              <a:xfrm>
                <a:off x="8595300" y="3655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90" name="Google Shape;90;p6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91" name="Google Shape;91;p6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92" name="Google Shape;92;p6"/>
              <p:cNvSpPr/>
              <p:nvPr/>
            </p:nvSpPr>
            <p:spPr>
              <a:xfrm>
                <a:off x="8275200" y="3655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93" name="Google Shape;93;p6"/>
              <p:cNvCxnSpPr/>
              <p:nvPr/>
            </p:nvCxnSpPr>
            <p:spPr>
              <a:xfrm>
                <a:off x="7925099" y="5485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94" name="Google Shape;94;p6"/>
          <p:cNvSpPr txBox="1"/>
          <p:nvPr>
            <p:ph type="title"/>
          </p:nvPr>
        </p:nvSpPr>
        <p:spPr>
          <a:xfrm>
            <a:off x="715125" y="731525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7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7"/>
          <p:cNvGrpSpPr/>
          <p:nvPr/>
        </p:nvGrpSpPr>
        <p:grpSpPr>
          <a:xfrm>
            <a:off x="1438985" y="535000"/>
            <a:ext cx="5919000" cy="4425900"/>
            <a:chOff x="274200" y="274200"/>
            <a:chExt cx="5919000" cy="4425900"/>
          </a:xfrm>
        </p:grpSpPr>
        <p:sp>
          <p:nvSpPr>
            <p:cNvPr id="98" name="Google Shape;98;p7"/>
            <p:cNvSpPr/>
            <p:nvPr/>
          </p:nvSpPr>
          <p:spPr>
            <a:xfrm>
              <a:off x="365700" y="365700"/>
              <a:ext cx="5827500" cy="4334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9" name="Google Shape;99;p7"/>
            <p:cNvGrpSpPr/>
            <p:nvPr/>
          </p:nvGrpSpPr>
          <p:grpSpPr>
            <a:xfrm>
              <a:off x="274200" y="274200"/>
              <a:ext cx="5827500" cy="4334400"/>
              <a:chOff x="274200" y="274200"/>
              <a:chExt cx="5827500" cy="4334400"/>
            </a:xfrm>
          </p:grpSpPr>
          <p:sp>
            <p:nvSpPr>
              <p:cNvPr id="100" name="Google Shape;100;p7"/>
              <p:cNvSpPr/>
              <p:nvPr/>
            </p:nvSpPr>
            <p:spPr>
              <a:xfrm>
                <a:off x="274200" y="274200"/>
                <a:ext cx="5827500" cy="43344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1" name="Google Shape;101;p7"/>
              <p:cNvGrpSpPr/>
              <p:nvPr/>
            </p:nvGrpSpPr>
            <p:grpSpPr>
              <a:xfrm>
                <a:off x="5827100" y="3654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02" name="Google Shape;102;p7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03" name="Google Shape;103;p7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04" name="Google Shape;104;p7"/>
              <p:cNvSpPr/>
              <p:nvPr/>
            </p:nvSpPr>
            <p:spPr>
              <a:xfrm>
                <a:off x="5507000" y="3654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05" name="Google Shape;105;p7"/>
              <p:cNvCxnSpPr/>
              <p:nvPr/>
            </p:nvCxnSpPr>
            <p:spPr>
              <a:xfrm>
                <a:off x="5156899" y="5484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" name="Google Shape;106;p7"/>
              <p:cNvCxnSpPr/>
              <p:nvPr/>
            </p:nvCxnSpPr>
            <p:spPr>
              <a:xfrm>
                <a:off x="283500" y="639800"/>
                <a:ext cx="58152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07" name="Google Shape;107;p7"/>
          <p:cNvGrpSpPr/>
          <p:nvPr/>
        </p:nvGrpSpPr>
        <p:grpSpPr>
          <a:xfrm>
            <a:off x="274200" y="274200"/>
            <a:ext cx="5919000" cy="4425900"/>
            <a:chOff x="274200" y="274200"/>
            <a:chExt cx="5919000" cy="4425900"/>
          </a:xfrm>
        </p:grpSpPr>
        <p:sp>
          <p:nvSpPr>
            <p:cNvPr id="108" name="Google Shape;108;p7"/>
            <p:cNvSpPr/>
            <p:nvPr/>
          </p:nvSpPr>
          <p:spPr>
            <a:xfrm>
              <a:off x="365700" y="365700"/>
              <a:ext cx="5827500" cy="4334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9" name="Google Shape;109;p7"/>
            <p:cNvGrpSpPr/>
            <p:nvPr/>
          </p:nvGrpSpPr>
          <p:grpSpPr>
            <a:xfrm>
              <a:off x="274200" y="274200"/>
              <a:ext cx="5827500" cy="4334400"/>
              <a:chOff x="274200" y="274200"/>
              <a:chExt cx="5827500" cy="4334400"/>
            </a:xfrm>
          </p:grpSpPr>
          <p:sp>
            <p:nvSpPr>
              <p:cNvPr id="110" name="Google Shape;110;p7"/>
              <p:cNvSpPr/>
              <p:nvPr/>
            </p:nvSpPr>
            <p:spPr>
              <a:xfrm>
                <a:off x="274200" y="274200"/>
                <a:ext cx="5827500" cy="43344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1" name="Google Shape;111;p7"/>
              <p:cNvGrpSpPr/>
              <p:nvPr/>
            </p:nvGrpSpPr>
            <p:grpSpPr>
              <a:xfrm>
                <a:off x="5827100" y="365450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12" name="Google Shape;112;p7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13" name="Google Shape;113;p7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14" name="Google Shape;114;p7"/>
              <p:cNvSpPr/>
              <p:nvPr/>
            </p:nvSpPr>
            <p:spPr>
              <a:xfrm>
                <a:off x="5507000" y="365450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15" name="Google Shape;115;p7"/>
              <p:cNvCxnSpPr/>
              <p:nvPr/>
            </p:nvCxnSpPr>
            <p:spPr>
              <a:xfrm>
                <a:off x="5156899" y="548450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" name="Google Shape;116;p7"/>
              <p:cNvCxnSpPr/>
              <p:nvPr/>
            </p:nvCxnSpPr>
            <p:spPr>
              <a:xfrm>
                <a:off x="283500" y="639800"/>
                <a:ext cx="58152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17" name="Google Shape;117;p7"/>
          <p:cNvSpPr txBox="1"/>
          <p:nvPr>
            <p:ph type="title"/>
          </p:nvPr>
        </p:nvSpPr>
        <p:spPr>
          <a:xfrm>
            <a:off x="714250" y="731525"/>
            <a:ext cx="50157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18" name="Google Shape;118;p7"/>
          <p:cNvSpPr txBox="1"/>
          <p:nvPr>
            <p:ph idx="1" type="body"/>
          </p:nvPr>
        </p:nvSpPr>
        <p:spPr>
          <a:xfrm>
            <a:off x="715850" y="1600325"/>
            <a:ext cx="5019900" cy="25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8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8"/>
          <p:cNvGrpSpPr/>
          <p:nvPr/>
        </p:nvGrpSpPr>
        <p:grpSpPr>
          <a:xfrm>
            <a:off x="2028115" y="535000"/>
            <a:ext cx="6492300" cy="3749100"/>
            <a:chOff x="1371300" y="742950"/>
            <a:chExt cx="6492300" cy="3749100"/>
          </a:xfrm>
        </p:grpSpPr>
        <p:sp>
          <p:nvSpPr>
            <p:cNvPr id="122" name="Google Shape;122;p8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3" name="Google Shape;123;p8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124" name="Google Shape;124;p8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25" name="Google Shape;125;p8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126" name="Google Shape;126;p8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27" name="Google Shape;127;p8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28" name="Google Shape;128;p8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29" name="Google Shape;129;p8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30" name="Google Shape;130;p8"/>
              <p:cNvCxnSpPr/>
              <p:nvPr/>
            </p:nvCxnSpPr>
            <p:spPr>
              <a:xfrm>
                <a:off x="6827699" y="1017288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31" name="Google Shape;131;p8"/>
          <p:cNvGrpSpPr/>
          <p:nvPr/>
        </p:nvGrpSpPr>
        <p:grpSpPr>
          <a:xfrm>
            <a:off x="1371300" y="742950"/>
            <a:ext cx="6492300" cy="3749100"/>
            <a:chOff x="1371300" y="742950"/>
            <a:chExt cx="6492300" cy="3749100"/>
          </a:xfrm>
        </p:grpSpPr>
        <p:sp>
          <p:nvSpPr>
            <p:cNvPr id="132" name="Google Shape;132;p8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33" name="Google Shape;133;p8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134" name="Google Shape;134;p8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35" name="Google Shape;135;p8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136" name="Google Shape;136;p8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37" name="Google Shape;137;p8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8" name="Google Shape;138;p8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39" name="Google Shape;139;p8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40" name="Google Shape;140;p8"/>
              <p:cNvCxnSpPr/>
              <p:nvPr/>
            </p:nvCxnSpPr>
            <p:spPr>
              <a:xfrm>
                <a:off x="6827699" y="1017288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41" name="Google Shape;141;p8"/>
          <p:cNvSpPr txBox="1"/>
          <p:nvPr>
            <p:ph type="title"/>
          </p:nvPr>
        </p:nvSpPr>
        <p:spPr>
          <a:xfrm>
            <a:off x="1828800" y="1307100"/>
            <a:ext cx="5486400" cy="27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9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1387" y="1031845"/>
            <a:ext cx="9326879" cy="4169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p9"/>
          <p:cNvGrpSpPr/>
          <p:nvPr/>
        </p:nvGrpSpPr>
        <p:grpSpPr>
          <a:xfrm>
            <a:off x="2025281" y="535000"/>
            <a:ext cx="6492300" cy="3749100"/>
            <a:chOff x="1371300" y="742950"/>
            <a:chExt cx="6492300" cy="3749100"/>
          </a:xfrm>
        </p:grpSpPr>
        <p:sp>
          <p:nvSpPr>
            <p:cNvPr id="145" name="Google Shape;145;p9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6" name="Google Shape;146;p9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48" name="Google Shape;148;p9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149" name="Google Shape;149;p9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50" name="Google Shape;150;p9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" name="Google Shape;151;p9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52" name="Google Shape;152;p9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3" name="Google Shape;153;p9"/>
              <p:cNvCxnSpPr/>
              <p:nvPr/>
            </p:nvCxnSpPr>
            <p:spPr>
              <a:xfrm>
                <a:off x="6827699" y="1017288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54" name="Google Shape;154;p9"/>
          <p:cNvGrpSpPr/>
          <p:nvPr/>
        </p:nvGrpSpPr>
        <p:grpSpPr>
          <a:xfrm>
            <a:off x="1371300" y="742950"/>
            <a:ext cx="6492300" cy="3749100"/>
            <a:chOff x="1371300" y="742950"/>
            <a:chExt cx="6492300" cy="3749100"/>
          </a:xfrm>
        </p:grpSpPr>
        <p:sp>
          <p:nvSpPr>
            <p:cNvPr id="155" name="Google Shape;155;p9"/>
            <p:cNvSpPr/>
            <p:nvPr/>
          </p:nvSpPr>
          <p:spPr>
            <a:xfrm>
              <a:off x="1462800" y="834450"/>
              <a:ext cx="6400800" cy="36576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>
              <a:off x="1371300" y="742950"/>
              <a:ext cx="6401400" cy="3657600"/>
              <a:chOff x="1371300" y="742950"/>
              <a:chExt cx="6401400" cy="3657600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371300" y="742950"/>
                <a:ext cx="6400800" cy="36576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8" name="Google Shape;158;p9"/>
              <p:cNvCxnSpPr/>
              <p:nvPr/>
            </p:nvCxnSpPr>
            <p:spPr>
              <a:xfrm>
                <a:off x="1371300" y="1108650"/>
                <a:ext cx="64014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159" name="Google Shape;159;p9"/>
              <p:cNvGrpSpPr/>
              <p:nvPr/>
            </p:nvGrpSpPr>
            <p:grpSpPr>
              <a:xfrm>
                <a:off x="7498200" y="834288"/>
                <a:ext cx="183000" cy="183000"/>
                <a:chOff x="8225400" y="367488"/>
                <a:chExt cx="183000" cy="183000"/>
              </a:xfrm>
            </p:grpSpPr>
            <p:cxnSp>
              <p:nvCxnSpPr>
                <p:cNvPr id="160" name="Google Shape;160;p9"/>
                <p:cNvCxnSpPr/>
                <p:nvPr/>
              </p:nvCxnSpPr>
              <p:spPr>
                <a:xfrm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1" name="Google Shape;161;p9"/>
                <p:cNvCxnSpPr/>
                <p:nvPr/>
              </p:nvCxnSpPr>
              <p:spPr>
                <a:xfrm rot="5400000">
                  <a:off x="8225400" y="367488"/>
                  <a:ext cx="183000" cy="183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sp>
            <p:nvSpPr>
              <p:cNvPr id="162" name="Google Shape;162;p9"/>
              <p:cNvSpPr/>
              <p:nvPr/>
            </p:nvSpPr>
            <p:spPr>
              <a:xfrm>
                <a:off x="7177950" y="834288"/>
                <a:ext cx="183000" cy="183000"/>
              </a:xfrm>
              <a:prstGeom prst="rect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63" name="Google Shape;163;p9"/>
              <p:cNvCxnSpPr/>
              <p:nvPr/>
            </p:nvCxnSpPr>
            <p:spPr>
              <a:xfrm>
                <a:off x="6827699" y="1017288"/>
                <a:ext cx="2130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64" name="Google Shape;164;p9"/>
          <p:cNvSpPr txBox="1"/>
          <p:nvPr>
            <p:ph type="title"/>
          </p:nvPr>
        </p:nvSpPr>
        <p:spPr>
          <a:xfrm>
            <a:off x="2057400" y="1680088"/>
            <a:ext cx="50292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5" name="Google Shape;165;p9"/>
          <p:cNvSpPr txBox="1"/>
          <p:nvPr>
            <p:ph idx="1" type="subTitle"/>
          </p:nvPr>
        </p:nvSpPr>
        <p:spPr>
          <a:xfrm>
            <a:off x="2057400" y="2549013"/>
            <a:ext cx="50292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/>
          <p:nvPr>
            <p:ph type="title"/>
          </p:nvPr>
        </p:nvSpPr>
        <p:spPr>
          <a:xfrm>
            <a:off x="715100" y="3968300"/>
            <a:ext cx="7713900" cy="640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ubik Black"/>
              <a:buNone/>
              <a:defRPr sz="35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pos="173">
          <p15:clr>
            <a:srgbClr val="EA4335"/>
          </p15:clr>
        </p15:guide>
        <p15:guide id="8" orient="horz" pos="173">
          <p15:clr>
            <a:srgbClr val="EA4335"/>
          </p15:clr>
        </p15:guide>
        <p15:guide id="9" pos="5587">
          <p15:clr>
            <a:srgbClr val="EA4335"/>
          </p15:clr>
        </p15:guide>
        <p15:guide id="10" orient="horz" pos="306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6"/>
          <p:cNvSpPr txBox="1"/>
          <p:nvPr>
            <p:ph type="ctrTitle"/>
          </p:nvPr>
        </p:nvSpPr>
        <p:spPr>
          <a:xfrm>
            <a:off x="1828800" y="1174903"/>
            <a:ext cx="5486400" cy="246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/>
              <a:t>La </a:t>
            </a:r>
            <a:r>
              <a:rPr lang="en" sz="5200"/>
              <a:t>máquina</a:t>
            </a:r>
            <a:r>
              <a:rPr lang="en" sz="5200"/>
              <a:t> desenchufada</a:t>
            </a:r>
            <a:endParaRPr sz="5200"/>
          </a:p>
        </p:txBody>
      </p:sp>
      <p:sp>
        <p:nvSpPr>
          <p:cNvPr id="407" name="Google Shape;407;p26"/>
          <p:cNvSpPr txBox="1"/>
          <p:nvPr>
            <p:ph idx="1" type="subTitle"/>
          </p:nvPr>
        </p:nvSpPr>
        <p:spPr>
          <a:xfrm>
            <a:off x="1828800" y="3877100"/>
            <a:ext cx="5486400" cy="36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Ciencias de la computación</a:t>
            </a:r>
            <a:endParaRPr b="1" sz="1600"/>
          </a:p>
        </p:txBody>
      </p:sp>
      <p:sp>
        <p:nvSpPr>
          <p:cNvPr id="408" name="Google Shape;408;p26"/>
          <p:cNvSpPr/>
          <p:nvPr/>
        </p:nvSpPr>
        <p:spPr>
          <a:xfrm rot="-2700000">
            <a:off x="7125203" y="4050192"/>
            <a:ext cx="365716" cy="36571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9" name="Google Shape;409;p26"/>
          <p:cNvGrpSpPr/>
          <p:nvPr/>
        </p:nvGrpSpPr>
        <p:grpSpPr>
          <a:xfrm>
            <a:off x="136938" y="2571748"/>
            <a:ext cx="1827475" cy="1051350"/>
            <a:chOff x="274188" y="1278048"/>
            <a:chExt cx="1827475" cy="1051350"/>
          </a:xfrm>
        </p:grpSpPr>
        <p:sp>
          <p:nvSpPr>
            <p:cNvPr id="410" name="Google Shape;410;p26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11" name="Google Shape;411;p26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412" name="Google Shape;412;p26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413" name="Google Shape;413;p26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414" name="Google Shape;414;p26"/>
            <p:cNvGrpSpPr/>
            <p:nvPr/>
          </p:nvGrpSpPr>
          <p:grpSpPr>
            <a:xfrm>
              <a:off x="447057" y="1555937"/>
              <a:ext cx="1391436" cy="587426"/>
              <a:chOff x="817139" y="2952501"/>
              <a:chExt cx="1391436" cy="587426"/>
            </a:xfrm>
          </p:grpSpPr>
          <p:sp>
            <p:nvSpPr>
              <p:cNvPr id="415" name="Google Shape;415;p26"/>
              <p:cNvSpPr/>
              <p:nvPr/>
            </p:nvSpPr>
            <p:spPr>
              <a:xfrm>
                <a:off x="834354" y="3033062"/>
                <a:ext cx="328236" cy="324038"/>
              </a:xfrm>
              <a:custGeom>
                <a:rect b="b" l="l" r="r" t="t"/>
                <a:pathLst>
                  <a:path extrusionOk="0" h="8733" w="8732">
                    <a:moveTo>
                      <a:pt x="4366" y="1"/>
                    </a:moveTo>
                    <a:cubicBezTo>
                      <a:pt x="1951" y="1"/>
                      <a:pt x="0" y="1952"/>
                      <a:pt x="0" y="4366"/>
                    </a:cubicBezTo>
                    <a:cubicBezTo>
                      <a:pt x="0" y="6757"/>
                      <a:pt x="1951" y="8732"/>
                      <a:pt x="4366" y="8732"/>
                    </a:cubicBezTo>
                    <a:cubicBezTo>
                      <a:pt x="6780" y="8732"/>
                      <a:pt x="8732" y="6757"/>
                      <a:pt x="8732" y="4366"/>
                    </a:cubicBezTo>
                    <a:cubicBezTo>
                      <a:pt x="8732" y="1952"/>
                      <a:pt x="6780" y="1"/>
                      <a:pt x="4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26"/>
              <p:cNvSpPr/>
              <p:nvPr/>
            </p:nvSpPr>
            <p:spPr>
              <a:xfrm>
                <a:off x="817139" y="3173107"/>
                <a:ext cx="735110" cy="366820"/>
              </a:xfrm>
              <a:custGeom>
                <a:rect b="b" l="l" r="r" t="t"/>
                <a:pathLst>
                  <a:path extrusionOk="0" h="9886" w="19556">
                    <a:moveTo>
                      <a:pt x="10025" y="0"/>
                    </a:moveTo>
                    <a:cubicBezTo>
                      <a:pt x="7970" y="0"/>
                      <a:pt x="5937" y="1254"/>
                      <a:pt x="5263" y="3544"/>
                    </a:cubicBezTo>
                    <a:cubicBezTo>
                      <a:pt x="4773" y="3298"/>
                      <a:pt x="4258" y="3184"/>
                      <a:pt x="3754" y="3184"/>
                    </a:cubicBezTo>
                    <a:cubicBezTo>
                      <a:pt x="2252" y="3184"/>
                      <a:pt x="848" y="4199"/>
                      <a:pt x="482" y="5787"/>
                    </a:cubicBezTo>
                    <a:cubicBezTo>
                      <a:pt x="0" y="7884"/>
                      <a:pt x="1590" y="9886"/>
                      <a:pt x="3723" y="9886"/>
                    </a:cubicBezTo>
                    <a:cubicBezTo>
                      <a:pt x="3748" y="9886"/>
                      <a:pt x="3774" y="9885"/>
                      <a:pt x="3799" y="9885"/>
                    </a:cubicBezTo>
                    <a:lnTo>
                      <a:pt x="15531" y="9885"/>
                    </a:lnTo>
                    <a:cubicBezTo>
                      <a:pt x="17750" y="9885"/>
                      <a:pt x="19555" y="8104"/>
                      <a:pt x="19555" y="5885"/>
                    </a:cubicBezTo>
                    <a:cubicBezTo>
                      <a:pt x="19555" y="3641"/>
                      <a:pt x="17750" y="1861"/>
                      <a:pt x="15531" y="1861"/>
                    </a:cubicBezTo>
                    <a:cubicBezTo>
                      <a:pt x="15019" y="1861"/>
                      <a:pt x="14531" y="1958"/>
                      <a:pt x="14068" y="2129"/>
                    </a:cubicBezTo>
                    <a:cubicBezTo>
                      <a:pt x="13064" y="681"/>
                      <a:pt x="11538" y="0"/>
                      <a:pt x="100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26"/>
              <p:cNvSpPr/>
              <p:nvPr/>
            </p:nvSpPr>
            <p:spPr>
              <a:xfrm>
                <a:off x="1739143" y="2952501"/>
                <a:ext cx="162314" cy="219958"/>
              </a:xfrm>
              <a:custGeom>
                <a:rect b="b" l="l" r="r" t="t"/>
                <a:pathLst>
                  <a:path extrusionOk="0" h="5928" w="4318">
                    <a:moveTo>
                      <a:pt x="2245" y="1"/>
                    </a:moveTo>
                    <a:cubicBezTo>
                      <a:pt x="1976" y="1"/>
                      <a:pt x="1708" y="25"/>
                      <a:pt x="1440" y="99"/>
                    </a:cubicBezTo>
                    <a:cubicBezTo>
                      <a:pt x="1196" y="147"/>
                      <a:pt x="976" y="245"/>
                      <a:pt x="757" y="367"/>
                    </a:cubicBezTo>
                    <a:cubicBezTo>
                      <a:pt x="489" y="513"/>
                      <a:pt x="245" y="708"/>
                      <a:pt x="1" y="928"/>
                    </a:cubicBezTo>
                    <a:lnTo>
                      <a:pt x="854" y="1952"/>
                    </a:lnTo>
                    <a:cubicBezTo>
                      <a:pt x="1050" y="1757"/>
                      <a:pt x="1269" y="1611"/>
                      <a:pt x="1489" y="1464"/>
                    </a:cubicBezTo>
                    <a:cubicBezTo>
                      <a:pt x="1659" y="1367"/>
                      <a:pt x="1854" y="1318"/>
                      <a:pt x="2049" y="1318"/>
                    </a:cubicBezTo>
                    <a:cubicBezTo>
                      <a:pt x="2196" y="1318"/>
                      <a:pt x="2367" y="1367"/>
                      <a:pt x="2464" y="1440"/>
                    </a:cubicBezTo>
                    <a:cubicBezTo>
                      <a:pt x="2562" y="1538"/>
                      <a:pt x="2635" y="1684"/>
                      <a:pt x="2610" y="1806"/>
                    </a:cubicBezTo>
                    <a:cubicBezTo>
                      <a:pt x="2610" y="1928"/>
                      <a:pt x="2586" y="2050"/>
                      <a:pt x="2537" y="2172"/>
                    </a:cubicBezTo>
                    <a:cubicBezTo>
                      <a:pt x="2488" y="2318"/>
                      <a:pt x="2391" y="2440"/>
                      <a:pt x="2293" y="2562"/>
                    </a:cubicBezTo>
                    <a:cubicBezTo>
                      <a:pt x="2171" y="2733"/>
                      <a:pt x="1879" y="3025"/>
                      <a:pt x="1489" y="3440"/>
                    </a:cubicBezTo>
                    <a:lnTo>
                      <a:pt x="50" y="4903"/>
                    </a:lnTo>
                    <a:lnTo>
                      <a:pt x="50" y="5928"/>
                    </a:lnTo>
                    <a:lnTo>
                      <a:pt x="4318" y="5928"/>
                    </a:lnTo>
                    <a:lnTo>
                      <a:pt x="4318" y="4659"/>
                    </a:lnTo>
                    <a:lnTo>
                      <a:pt x="2098" y="4659"/>
                    </a:lnTo>
                    <a:lnTo>
                      <a:pt x="2098" y="4611"/>
                    </a:lnTo>
                    <a:cubicBezTo>
                      <a:pt x="2757" y="4050"/>
                      <a:pt x="3171" y="3635"/>
                      <a:pt x="3367" y="3440"/>
                    </a:cubicBezTo>
                    <a:cubicBezTo>
                      <a:pt x="3562" y="3245"/>
                      <a:pt x="3708" y="3050"/>
                      <a:pt x="3854" y="2830"/>
                    </a:cubicBezTo>
                    <a:cubicBezTo>
                      <a:pt x="4098" y="2464"/>
                      <a:pt x="4220" y="2025"/>
                      <a:pt x="4220" y="1611"/>
                    </a:cubicBezTo>
                    <a:cubicBezTo>
                      <a:pt x="4220" y="1294"/>
                      <a:pt x="4123" y="1025"/>
                      <a:pt x="3952" y="781"/>
                    </a:cubicBezTo>
                    <a:cubicBezTo>
                      <a:pt x="3781" y="513"/>
                      <a:pt x="3562" y="318"/>
                      <a:pt x="3269" y="196"/>
                    </a:cubicBezTo>
                    <a:cubicBezTo>
                      <a:pt x="2952" y="50"/>
                      <a:pt x="2610" y="1"/>
                      <a:pt x="22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8" name="Google Shape;418;p26"/>
              <p:cNvSpPr/>
              <p:nvPr/>
            </p:nvSpPr>
            <p:spPr>
              <a:xfrm>
                <a:off x="1926175" y="2955247"/>
                <a:ext cx="129310" cy="217213"/>
              </a:xfrm>
              <a:custGeom>
                <a:rect b="b" l="l" r="r" t="t"/>
                <a:pathLst>
                  <a:path extrusionOk="0" h="5854" w="3440">
                    <a:moveTo>
                      <a:pt x="2000" y="0"/>
                    </a:moveTo>
                    <a:lnTo>
                      <a:pt x="0" y="1659"/>
                    </a:lnTo>
                    <a:lnTo>
                      <a:pt x="805" y="2659"/>
                    </a:lnTo>
                    <a:lnTo>
                      <a:pt x="1488" y="2122"/>
                    </a:lnTo>
                    <a:cubicBezTo>
                      <a:pt x="1610" y="2000"/>
                      <a:pt x="1732" y="1878"/>
                      <a:pt x="1854" y="1732"/>
                    </a:cubicBezTo>
                    <a:lnTo>
                      <a:pt x="1854" y="1732"/>
                    </a:lnTo>
                    <a:cubicBezTo>
                      <a:pt x="1829" y="2049"/>
                      <a:pt x="1829" y="2390"/>
                      <a:pt x="1829" y="2756"/>
                    </a:cubicBezTo>
                    <a:lnTo>
                      <a:pt x="1829" y="5854"/>
                    </a:lnTo>
                    <a:lnTo>
                      <a:pt x="3439" y="5854"/>
                    </a:lnTo>
                    <a:lnTo>
                      <a:pt x="343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9" name="Google Shape;419;p26"/>
              <p:cNvSpPr/>
              <p:nvPr/>
            </p:nvSpPr>
            <p:spPr>
              <a:xfrm>
                <a:off x="2096669" y="2952501"/>
                <a:ext cx="111905" cy="112354"/>
              </a:xfrm>
              <a:custGeom>
                <a:rect b="b" l="l" r="r" t="t"/>
                <a:pathLst>
                  <a:path extrusionOk="0" h="3028" w="2977">
                    <a:moveTo>
                      <a:pt x="1537" y="830"/>
                    </a:moveTo>
                    <a:cubicBezTo>
                      <a:pt x="1806" y="830"/>
                      <a:pt x="1928" y="1050"/>
                      <a:pt x="1928" y="1513"/>
                    </a:cubicBezTo>
                    <a:cubicBezTo>
                      <a:pt x="1928" y="1977"/>
                      <a:pt x="1806" y="2220"/>
                      <a:pt x="1537" y="2220"/>
                    </a:cubicBezTo>
                    <a:cubicBezTo>
                      <a:pt x="1415" y="2220"/>
                      <a:pt x="1293" y="2147"/>
                      <a:pt x="1220" y="2050"/>
                    </a:cubicBezTo>
                    <a:cubicBezTo>
                      <a:pt x="1147" y="1879"/>
                      <a:pt x="1123" y="1684"/>
                      <a:pt x="1123" y="1513"/>
                    </a:cubicBezTo>
                    <a:lnTo>
                      <a:pt x="1147" y="1513"/>
                    </a:lnTo>
                    <a:cubicBezTo>
                      <a:pt x="1147" y="1050"/>
                      <a:pt x="1269" y="830"/>
                      <a:pt x="1537" y="830"/>
                    </a:cubicBezTo>
                    <a:close/>
                    <a:moveTo>
                      <a:pt x="1562" y="1"/>
                    </a:moveTo>
                    <a:cubicBezTo>
                      <a:pt x="1171" y="1"/>
                      <a:pt x="781" y="147"/>
                      <a:pt x="513" y="416"/>
                    </a:cubicBezTo>
                    <a:cubicBezTo>
                      <a:pt x="1" y="1050"/>
                      <a:pt x="1" y="1977"/>
                      <a:pt x="513" y="2611"/>
                    </a:cubicBezTo>
                    <a:cubicBezTo>
                      <a:pt x="764" y="2862"/>
                      <a:pt x="1101" y="3028"/>
                      <a:pt x="1463" y="3028"/>
                    </a:cubicBezTo>
                    <a:cubicBezTo>
                      <a:pt x="1488" y="3028"/>
                      <a:pt x="1513" y="3027"/>
                      <a:pt x="1537" y="3025"/>
                    </a:cubicBezTo>
                    <a:cubicBezTo>
                      <a:pt x="1565" y="3027"/>
                      <a:pt x="1593" y="3028"/>
                      <a:pt x="1621" y="3028"/>
                    </a:cubicBezTo>
                    <a:cubicBezTo>
                      <a:pt x="1980" y="3028"/>
                      <a:pt x="2314" y="2882"/>
                      <a:pt x="2586" y="2611"/>
                    </a:cubicBezTo>
                    <a:cubicBezTo>
                      <a:pt x="2854" y="2318"/>
                      <a:pt x="2976" y="1928"/>
                      <a:pt x="2952" y="1513"/>
                    </a:cubicBezTo>
                    <a:cubicBezTo>
                      <a:pt x="2976" y="1123"/>
                      <a:pt x="2830" y="733"/>
                      <a:pt x="2586" y="416"/>
                    </a:cubicBezTo>
                    <a:cubicBezTo>
                      <a:pt x="2318" y="147"/>
                      <a:pt x="1928" y="1"/>
                      <a:pt x="15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20" name="Google Shape;420;p26"/>
          <p:cNvSpPr/>
          <p:nvPr/>
        </p:nvSpPr>
        <p:spPr>
          <a:xfrm>
            <a:off x="1099325" y="425927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1" name="Google Shape;421;p26"/>
          <p:cNvGrpSpPr/>
          <p:nvPr/>
        </p:nvGrpSpPr>
        <p:grpSpPr>
          <a:xfrm>
            <a:off x="6761147" y="3414805"/>
            <a:ext cx="689546" cy="208288"/>
            <a:chOff x="6761147" y="3414805"/>
            <a:chExt cx="689546" cy="208288"/>
          </a:xfrm>
        </p:grpSpPr>
        <p:sp>
          <p:nvSpPr>
            <p:cNvPr id="422" name="Google Shape;422;p26"/>
            <p:cNvSpPr/>
            <p:nvPr/>
          </p:nvSpPr>
          <p:spPr>
            <a:xfrm>
              <a:off x="6993487" y="3563457"/>
              <a:ext cx="457207" cy="59636"/>
            </a:xfrm>
            <a:custGeom>
              <a:rect b="b" l="l" r="r" t="t"/>
              <a:pathLst>
                <a:path extrusionOk="0" h="952" w="8294">
                  <a:moveTo>
                    <a:pt x="415" y="0"/>
                  </a:moveTo>
                  <a:cubicBezTo>
                    <a:pt x="757" y="0"/>
                    <a:pt x="952" y="439"/>
                    <a:pt x="708" y="683"/>
                  </a:cubicBezTo>
                  <a:cubicBezTo>
                    <a:pt x="440" y="951"/>
                    <a:pt x="1" y="756"/>
                    <a:pt x="25" y="390"/>
                  </a:cubicBezTo>
                  <a:cubicBezTo>
                    <a:pt x="25" y="171"/>
                    <a:pt x="196" y="0"/>
                    <a:pt x="415" y="0"/>
                  </a:cubicBezTo>
                  <a:close/>
                  <a:moveTo>
                    <a:pt x="7757" y="0"/>
                  </a:moveTo>
                  <a:cubicBezTo>
                    <a:pt x="8123" y="0"/>
                    <a:pt x="8293" y="439"/>
                    <a:pt x="8025" y="683"/>
                  </a:cubicBezTo>
                  <a:cubicBezTo>
                    <a:pt x="7781" y="951"/>
                    <a:pt x="7342" y="756"/>
                    <a:pt x="7342" y="415"/>
                  </a:cubicBezTo>
                  <a:cubicBezTo>
                    <a:pt x="7342" y="195"/>
                    <a:pt x="7537" y="0"/>
                    <a:pt x="7757" y="0"/>
                  </a:cubicBezTo>
                  <a:close/>
                  <a:moveTo>
                    <a:pt x="5928" y="0"/>
                  </a:moveTo>
                  <a:cubicBezTo>
                    <a:pt x="6293" y="24"/>
                    <a:pt x="6440" y="463"/>
                    <a:pt x="6171" y="707"/>
                  </a:cubicBezTo>
                  <a:cubicBezTo>
                    <a:pt x="5903" y="951"/>
                    <a:pt x="5488" y="756"/>
                    <a:pt x="5513" y="390"/>
                  </a:cubicBezTo>
                  <a:cubicBezTo>
                    <a:pt x="5513" y="171"/>
                    <a:pt x="5684" y="0"/>
                    <a:pt x="5903" y="0"/>
                  </a:cubicBezTo>
                  <a:close/>
                  <a:moveTo>
                    <a:pt x="4098" y="0"/>
                  </a:moveTo>
                  <a:cubicBezTo>
                    <a:pt x="4464" y="24"/>
                    <a:pt x="4610" y="463"/>
                    <a:pt x="4342" y="707"/>
                  </a:cubicBezTo>
                  <a:cubicBezTo>
                    <a:pt x="4074" y="951"/>
                    <a:pt x="3659" y="756"/>
                    <a:pt x="3684" y="390"/>
                  </a:cubicBezTo>
                  <a:cubicBezTo>
                    <a:pt x="3684" y="171"/>
                    <a:pt x="3854" y="0"/>
                    <a:pt x="4074" y="0"/>
                  </a:cubicBezTo>
                  <a:close/>
                  <a:moveTo>
                    <a:pt x="2269" y="0"/>
                  </a:moveTo>
                  <a:cubicBezTo>
                    <a:pt x="2635" y="24"/>
                    <a:pt x="2781" y="463"/>
                    <a:pt x="2513" y="707"/>
                  </a:cubicBezTo>
                  <a:cubicBezTo>
                    <a:pt x="2245" y="951"/>
                    <a:pt x="1830" y="756"/>
                    <a:pt x="1854" y="390"/>
                  </a:cubicBezTo>
                  <a:cubicBezTo>
                    <a:pt x="1854" y="171"/>
                    <a:pt x="2025" y="0"/>
                    <a:pt x="2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6"/>
            <p:cNvSpPr/>
            <p:nvPr/>
          </p:nvSpPr>
          <p:spPr>
            <a:xfrm>
              <a:off x="6761147" y="3414805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" name="Google Shape;424;p26"/>
          <p:cNvGrpSpPr/>
          <p:nvPr/>
        </p:nvGrpSpPr>
        <p:grpSpPr>
          <a:xfrm>
            <a:off x="136938" y="1047512"/>
            <a:ext cx="1371600" cy="1375875"/>
            <a:chOff x="299013" y="1079125"/>
            <a:chExt cx="1371600" cy="1375875"/>
          </a:xfrm>
        </p:grpSpPr>
        <p:sp>
          <p:nvSpPr>
            <p:cNvPr id="425" name="Google Shape;425;p26"/>
            <p:cNvSpPr/>
            <p:nvPr/>
          </p:nvSpPr>
          <p:spPr>
            <a:xfrm>
              <a:off x="390513" y="1174900"/>
              <a:ext cx="1280100" cy="12801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6"/>
            <p:cNvSpPr/>
            <p:nvPr/>
          </p:nvSpPr>
          <p:spPr>
            <a:xfrm>
              <a:off x="299013" y="1079125"/>
              <a:ext cx="1280100" cy="1280100"/>
            </a:xfrm>
            <a:prstGeom prst="roundRect">
              <a:avLst>
                <a:gd fmla="val 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27" name="Google Shape;427;p26"/>
            <p:cNvGrpSpPr/>
            <p:nvPr/>
          </p:nvGrpSpPr>
          <p:grpSpPr>
            <a:xfrm>
              <a:off x="396400" y="1384064"/>
              <a:ext cx="1085400" cy="635100"/>
              <a:chOff x="396400" y="1399225"/>
              <a:chExt cx="1085400" cy="635100"/>
            </a:xfrm>
          </p:grpSpPr>
          <p:sp>
            <p:nvSpPr>
              <p:cNvPr id="428" name="Google Shape;428;p26"/>
              <p:cNvSpPr/>
              <p:nvPr/>
            </p:nvSpPr>
            <p:spPr>
              <a:xfrm>
                <a:off x="396400" y="1399225"/>
                <a:ext cx="1085400" cy="635100"/>
              </a:xfrm>
              <a:prstGeom prst="roundRect">
                <a:avLst>
                  <a:gd fmla="val 0" name="adj"/>
                </a:avLst>
              </a:pr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29" name="Google Shape;429;p26"/>
              <p:cNvGrpSpPr/>
              <p:nvPr/>
            </p:nvGrpSpPr>
            <p:grpSpPr>
              <a:xfrm>
                <a:off x="712181" y="1506835"/>
                <a:ext cx="453838" cy="419880"/>
                <a:chOff x="733647" y="1423686"/>
                <a:chExt cx="453838" cy="419880"/>
              </a:xfrm>
            </p:grpSpPr>
            <p:sp>
              <p:nvSpPr>
                <p:cNvPr id="430" name="Google Shape;430;p26"/>
                <p:cNvSpPr/>
                <p:nvPr/>
              </p:nvSpPr>
              <p:spPr>
                <a:xfrm>
                  <a:off x="733647" y="1423686"/>
                  <a:ext cx="453838" cy="419880"/>
                </a:xfrm>
                <a:custGeom>
                  <a:rect b="b" l="l" r="r" t="t"/>
                  <a:pathLst>
                    <a:path extrusionOk="0" h="9055" w="9781">
                      <a:moveTo>
                        <a:pt x="4904" y="1"/>
                      </a:moveTo>
                      <a:cubicBezTo>
                        <a:pt x="4654" y="1"/>
                        <a:pt x="4401" y="21"/>
                        <a:pt x="4147" y="64"/>
                      </a:cubicBezTo>
                      <a:cubicBezTo>
                        <a:pt x="1659" y="479"/>
                        <a:pt x="1" y="2820"/>
                        <a:pt x="440" y="5284"/>
                      </a:cubicBezTo>
                      <a:cubicBezTo>
                        <a:pt x="811" y="7493"/>
                        <a:pt x="2733" y="9054"/>
                        <a:pt x="4902" y="9054"/>
                      </a:cubicBezTo>
                      <a:cubicBezTo>
                        <a:pt x="5152" y="9054"/>
                        <a:pt x="5405" y="9034"/>
                        <a:pt x="5659" y="8991"/>
                      </a:cubicBezTo>
                      <a:cubicBezTo>
                        <a:pt x="8122" y="8576"/>
                        <a:pt x="9781" y="6235"/>
                        <a:pt x="9366" y="3771"/>
                      </a:cubicBezTo>
                      <a:cubicBezTo>
                        <a:pt x="8994" y="1562"/>
                        <a:pt x="7073" y="1"/>
                        <a:pt x="49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1" name="Google Shape;431;p26"/>
                <p:cNvSpPr/>
                <p:nvPr/>
              </p:nvSpPr>
              <p:spPr>
                <a:xfrm>
                  <a:off x="898875" y="1539755"/>
                  <a:ext cx="163003" cy="188911"/>
                </a:xfrm>
                <a:custGeom>
                  <a:rect b="b" l="l" r="r" t="t"/>
                  <a:pathLst>
                    <a:path extrusionOk="0" h="4074" w="3513">
                      <a:moveTo>
                        <a:pt x="1" y="0"/>
                      </a:moveTo>
                      <a:lnTo>
                        <a:pt x="1" y="4073"/>
                      </a:lnTo>
                      <a:lnTo>
                        <a:pt x="3513" y="2024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32" name="Google Shape;432;p26"/>
            <p:cNvGrpSpPr/>
            <p:nvPr/>
          </p:nvGrpSpPr>
          <p:grpSpPr>
            <a:xfrm>
              <a:off x="396391" y="2141102"/>
              <a:ext cx="1085342" cy="96171"/>
              <a:chOff x="417899" y="2116530"/>
              <a:chExt cx="1085342" cy="96171"/>
            </a:xfrm>
          </p:grpSpPr>
          <p:sp>
            <p:nvSpPr>
              <p:cNvPr id="433" name="Google Shape;433;p26"/>
              <p:cNvSpPr/>
              <p:nvPr/>
            </p:nvSpPr>
            <p:spPr>
              <a:xfrm>
                <a:off x="417899" y="2116530"/>
                <a:ext cx="1085342" cy="96171"/>
              </a:xfrm>
              <a:custGeom>
                <a:rect b="b" l="l" r="r" t="t"/>
                <a:pathLst>
                  <a:path extrusionOk="0" h="2074" w="23391">
                    <a:moveTo>
                      <a:pt x="1025" y="1"/>
                    </a:moveTo>
                    <a:cubicBezTo>
                      <a:pt x="464" y="1"/>
                      <a:pt x="1" y="464"/>
                      <a:pt x="1" y="1050"/>
                    </a:cubicBezTo>
                    <a:cubicBezTo>
                      <a:pt x="1" y="1611"/>
                      <a:pt x="464" y="2074"/>
                      <a:pt x="1025" y="2074"/>
                    </a:cubicBezTo>
                    <a:lnTo>
                      <a:pt x="22366" y="2074"/>
                    </a:lnTo>
                    <a:cubicBezTo>
                      <a:pt x="22927" y="2074"/>
                      <a:pt x="23391" y="1611"/>
                      <a:pt x="23391" y="1050"/>
                    </a:cubicBezTo>
                    <a:cubicBezTo>
                      <a:pt x="23391" y="464"/>
                      <a:pt x="22927" y="1"/>
                      <a:pt x="22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417899" y="2116530"/>
                <a:ext cx="555733" cy="96171"/>
              </a:xfrm>
              <a:custGeom>
                <a:rect b="b" l="l" r="r" t="t"/>
                <a:pathLst>
                  <a:path extrusionOk="0" h="2074" w="11977">
                    <a:moveTo>
                      <a:pt x="1025" y="1"/>
                    </a:moveTo>
                    <a:cubicBezTo>
                      <a:pt x="464" y="1"/>
                      <a:pt x="1" y="464"/>
                      <a:pt x="1" y="1050"/>
                    </a:cubicBezTo>
                    <a:cubicBezTo>
                      <a:pt x="1" y="1611"/>
                      <a:pt x="464" y="2074"/>
                      <a:pt x="1025" y="2074"/>
                    </a:cubicBezTo>
                    <a:lnTo>
                      <a:pt x="11976" y="2074"/>
                    </a:lnTo>
                    <a:lnTo>
                      <a:pt x="11976" y="1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435" name="Google Shape;435;p26"/>
            <p:cNvCxnSpPr/>
            <p:nvPr/>
          </p:nvCxnSpPr>
          <p:spPr>
            <a:xfrm>
              <a:off x="308975" y="1262125"/>
              <a:ext cx="12633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436" name="Google Shape;436;p26"/>
          <p:cNvGrpSpPr/>
          <p:nvPr/>
        </p:nvGrpSpPr>
        <p:grpSpPr>
          <a:xfrm>
            <a:off x="7450704" y="1174899"/>
            <a:ext cx="1646100" cy="1188900"/>
            <a:chOff x="7403363" y="1047512"/>
            <a:chExt cx="1646100" cy="1188900"/>
          </a:xfrm>
        </p:grpSpPr>
        <p:sp>
          <p:nvSpPr>
            <p:cNvPr id="437" name="Google Shape;437;p26"/>
            <p:cNvSpPr/>
            <p:nvPr/>
          </p:nvSpPr>
          <p:spPr>
            <a:xfrm>
              <a:off x="7494863" y="1139012"/>
              <a:ext cx="1554600" cy="10974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6"/>
            <p:cNvSpPr/>
            <p:nvPr/>
          </p:nvSpPr>
          <p:spPr>
            <a:xfrm>
              <a:off x="7403363" y="1047512"/>
              <a:ext cx="1554600" cy="1097400"/>
            </a:xfrm>
            <a:prstGeom prst="roundRect">
              <a:avLst>
                <a:gd fmla="val 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439" name="Google Shape;439;p26"/>
            <p:cNvCxnSpPr/>
            <p:nvPr/>
          </p:nvCxnSpPr>
          <p:spPr>
            <a:xfrm>
              <a:off x="7413325" y="1230512"/>
              <a:ext cx="15447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40" name="Google Shape;440;p26"/>
            <p:cNvSpPr/>
            <p:nvPr/>
          </p:nvSpPr>
          <p:spPr>
            <a:xfrm>
              <a:off x="7540474" y="1687769"/>
              <a:ext cx="341378" cy="320032"/>
            </a:xfrm>
            <a:custGeom>
              <a:rect b="b" l="l" r="r" t="t"/>
              <a:pathLst>
                <a:path extrusionOk="0" h="9925" w="10634">
                  <a:moveTo>
                    <a:pt x="5308" y="0"/>
                  </a:moveTo>
                  <a:cubicBezTo>
                    <a:pt x="5171" y="0"/>
                    <a:pt x="5037" y="73"/>
                    <a:pt x="4976" y="220"/>
                  </a:cubicBezTo>
                  <a:lnTo>
                    <a:pt x="3659" y="2878"/>
                  </a:lnTo>
                  <a:cubicBezTo>
                    <a:pt x="3585" y="3000"/>
                    <a:pt x="3488" y="3073"/>
                    <a:pt x="3366" y="3073"/>
                  </a:cubicBezTo>
                  <a:lnTo>
                    <a:pt x="415" y="3512"/>
                  </a:lnTo>
                  <a:cubicBezTo>
                    <a:pt x="122" y="3561"/>
                    <a:pt x="0" y="3927"/>
                    <a:pt x="220" y="4147"/>
                  </a:cubicBezTo>
                  <a:lnTo>
                    <a:pt x="2341" y="6220"/>
                  </a:lnTo>
                  <a:cubicBezTo>
                    <a:pt x="2439" y="6317"/>
                    <a:pt x="2488" y="6439"/>
                    <a:pt x="2463" y="6561"/>
                  </a:cubicBezTo>
                  <a:lnTo>
                    <a:pt x="1951" y="9488"/>
                  </a:lnTo>
                  <a:cubicBezTo>
                    <a:pt x="1913" y="9736"/>
                    <a:pt x="2099" y="9924"/>
                    <a:pt x="2322" y="9924"/>
                  </a:cubicBezTo>
                  <a:cubicBezTo>
                    <a:pt x="2384" y="9924"/>
                    <a:pt x="2449" y="9910"/>
                    <a:pt x="2512" y="9878"/>
                  </a:cubicBezTo>
                  <a:lnTo>
                    <a:pt x="5122" y="8512"/>
                  </a:lnTo>
                  <a:cubicBezTo>
                    <a:pt x="5183" y="8476"/>
                    <a:pt x="5244" y="8457"/>
                    <a:pt x="5305" y="8457"/>
                  </a:cubicBezTo>
                  <a:cubicBezTo>
                    <a:pt x="5366" y="8457"/>
                    <a:pt x="5427" y="8476"/>
                    <a:pt x="5488" y="8512"/>
                  </a:cubicBezTo>
                  <a:lnTo>
                    <a:pt x="8122" y="9878"/>
                  </a:lnTo>
                  <a:cubicBezTo>
                    <a:pt x="8180" y="9910"/>
                    <a:pt x="8241" y="9924"/>
                    <a:pt x="8299" y="9924"/>
                  </a:cubicBezTo>
                  <a:cubicBezTo>
                    <a:pt x="8511" y="9924"/>
                    <a:pt x="8697" y="9736"/>
                    <a:pt x="8658" y="9488"/>
                  </a:cubicBezTo>
                  <a:lnTo>
                    <a:pt x="8146" y="6561"/>
                  </a:lnTo>
                  <a:cubicBezTo>
                    <a:pt x="8122" y="6439"/>
                    <a:pt x="8171" y="6317"/>
                    <a:pt x="8268" y="6220"/>
                  </a:cubicBezTo>
                  <a:lnTo>
                    <a:pt x="10390" y="4147"/>
                  </a:lnTo>
                  <a:cubicBezTo>
                    <a:pt x="10634" y="3927"/>
                    <a:pt x="10488" y="3561"/>
                    <a:pt x="10195" y="3512"/>
                  </a:cubicBezTo>
                  <a:lnTo>
                    <a:pt x="7244" y="3098"/>
                  </a:lnTo>
                  <a:cubicBezTo>
                    <a:pt x="7122" y="3073"/>
                    <a:pt x="7024" y="3000"/>
                    <a:pt x="6976" y="2878"/>
                  </a:cubicBezTo>
                  <a:lnTo>
                    <a:pt x="5658" y="220"/>
                  </a:lnTo>
                  <a:cubicBezTo>
                    <a:pt x="5585" y="73"/>
                    <a:pt x="5445" y="0"/>
                    <a:pt x="5308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6"/>
            <p:cNvSpPr/>
            <p:nvPr/>
          </p:nvSpPr>
          <p:spPr>
            <a:xfrm>
              <a:off x="8009987" y="1687769"/>
              <a:ext cx="341378" cy="320032"/>
            </a:xfrm>
            <a:custGeom>
              <a:rect b="b" l="l" r="r" t="t"/>
              <a:pathLst>
                <a:path extrusionOk="0" h="9925" w="10634">
                  <a:moveTo>
                    <a:pt x="5308" y="0"/>
                  </a:moveTo>
                  <a:cubicBezTo>
                    <a:pt x="5171" y="0"/>
                    <a:pt x="5037" y="73"/>
                    <a:pt x="4976" y="220"/>
                  </a:cubicBezTo>
                  <a:lnTo>
                    <a:pt x="3659" y="2878"/>
                  </a:lnTo>
                  <a:cubicBezTo>
                    <a:pt x="3585" y="3000"/>
                    <a:pt x="3488" y="3073"/>
                    <a:pt x="3366" y="3073"/>
                  </a:cubicBezTo>
                  <a:lnTo>
                    <a:pt x="415" y="3512"/>
                  </a:lnTo>
                  <a:cubicBezTo>
                    <a:pt x="122" y="3561"/>
                    <a:pt x="0" y="3927"/>
                    <a:pt x="220" y="4147"/>
                  </a:cubicBezTo>
                  <a:lnTo>
                    <a:pt x="2341" y="6220"/>
                  </a:lnTo>
                  <a:cubicBezTo>
                    <a:pt x="2439" y="6317"/>
                    <a:pt x="2488" y="6439"/>
                    <a:pt x="2463" y="6561"/>
                  </a:cubicBezTo>
                  <a:lnTo>
                    <a:pt x="1951" y="9488"/>
                  </a:lnTo>
                  <a:cubicBezTo>
                    <a:pt x="1913" y="9736"/>
                    <a:pt x="2099" y="9924"/>
                    <a:pt x="2322" y="9924"/>
                  </a:cubicBezTo>
                  <a:cubicBezTo>
                    <a:pt x="2384" y="9924"/>
                    <a:pt x="2449" y="9910"/>
                    <a:pt x="2512" y="9878"/>
                  </a:cubicBezTo>
                  <a:lnTo>
                    <a:pt x="5122" y="8512"/>
                  </a:lnTo>
                  <a:cubicBezTo>
                    <a:pt x="5183" y="8476"/>
                    <a:pt x="5244" y="8457"/>
                    <a:pt x="5305" y="8457"/>
                  </a:cubicBezTo>
                  <a:cubicBezTo>
                    <a:pt x="5366" y="8457"/>
                    <a:pt x="5427" y="8476"/>
                    <a:pt x="5488" y="8512"/>
                  </a:cubicBezTo>
                  <a:lnTo>
                    <a:pt x="8122" y="9878"/>
                  </a:lnTo>
                  <a:cubicBezTo>
                    <a:pt x="8180" y="9910"/>
                    <a:pt x="8241" y="9924"/>
                    <a:pt x="8299" y="9924"/>
                  </a:cubicBezTo>
                  <a:cubicBezTo>
                    <a:pt x="8511" y="9924"/>
                    <a:pt x="8697" y="9736"/>
                    <a:pt x="8658" y="9488"/>
                  </a:cubicBezTo>
                  <a:lnTo>
                    <a:pt x="8146" y="6561"/>
                  </a:lnTo>
                  <a:cubicBezTo>
                    <a:pt x="8122" y="6439"/>
                    <a:pt x="8171" y="6317"/>
                    <a:pt x="8268" y="6220"/>
                  </a:cubicBezTo>
                  <a:lnTo>
                    <a:pt x="10390" y="4147"/>
                  </a:lnTo>
                  <a:cubicBezTo>
                    <a:pt x="10634" y="3927"/>
                    <a:pt x="10488" y="3561"/>
                    <a:pt x="10195" y="3512"/>
                  </a:cubicBezTo>
                  <a:lnTo>
                    <a:pt x="7244" y="3098"/>
                  </a:lnTo>
                  <a:cubicBezTo>
                    <a:pt x="7122" y="3073"/>
                    <a:pt x="7024" y="3000"/>
                    <a:pt x="6976" y="2878"/>
                  </a:cubicBezTo>
                  <a:lnTo>
                    <a:pt x="5658" y="220"/>
                  </a:lnTo>
                  <a:cubicBezTo>
                    <a:pt x="5585" y="73"/>
                    <a:pt x="5445" y="0"/>
                    <a:pt x="5308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6"/>
            <p:cNvSpPr/>
            <p:nvPr/>
          </p:nvSpPr>
          <p:spPr>
            <a:xfrm>
              <a:off x="8479499" y="1687769"/>
              <a:ext cx="341378" cy="320032"/>
            </a:xfrm>
            <a:custGeom>
              <a:rect b="b" l="l" r="r" t="t"/>
              <a:pathLst>
                <a:path extrusionOk="0" h="9925" w="10634">
                  <a:moveTo>
                    <a:pt x="5308" y="0"/>
                  </a:moveTo>
                  <a:cubicBezTo>
                    <a:pt x="5171" y="0"/>
                    <a:pt x="5037" y="73"/>
                    <a:pt x="4976" y="220"/>
                  </a:cubicBezTo>
                  <a:lnTo>
                    <a:pt x="3659" y="2878"/>
                  </a:lnTo>
                  <a:cubicBezTo>
                    <a:pt x="3585" y="3000"/>
                    <a:pt x="3488" y="3073"/>
                    <a:pt x="3366" y="3073"/>
                  </a:cubicBezTo>
                  <a:lnTo>
                    <a:pt x="415" y="3512"/>
                  </a:lnTo>
                  <a:cubicBezTo>
                    <a:pt x="122" y="3561"/>
                    <a:pt x="0" y="3927"/>
                    <a:pt x="220" y="4147"/>
                  </a:cubicBezTo>
                  <a:lnTo>
                    <a:pt x="2341" y="6220"/>
                  </a:lnTo>
                  <a:cubicBezTo>
                    <a:pt x="2439" y="6317"/>
                    <a:pt x="2488" y="6439"/>
                    <a:pt x="2463" y="6561"/>
                  </a:cubicBezTo>
                  <a:lnTo>
                    <a:pt x="1951" y="9488"/>
                  </a:lnTo>
                  <a:cubicBezTo>
                    <a:pt x="1913" y="9736"/>
                    <a:pt x="2099" y="9924"/>
                    <a:pt x="2322" y="9924"/>
                  </a:cubicBezTo>
                  <a:cubicBezTo>
                    <a:pt x="2384" y="9924"/>
                    <a:pt x="2449" y="9910"/>
                    <a:pt x="2512" y="9878"/>
                  </a:cubicBezTo>
                  <a:lnTo>
                    <a:pt x="5122" y="8512"/>
                  </a:lnTo>
                  <a:cubicBezTo>
                    <a:pt x="5183" y="8476"/>
                    <a:pt x="5244" y="8457"/>
                    <a:pt x="5305" y="8457"/>
                  </a:cubicBezTo>
                  <a:cubicBezTo>
                    <a:pt x="5366" y="8457"/>
                    <a:pt x="5427" y="8476"/>
                    <a:pt x="5488" y="8512"/>
                  </a:cubicBezTo>
                  <a:lnTo>
                    <a:pt x="8122" y="9878"/>
                  </a:lnTo>
                  <a:cubicBezTo>
                    <a:pt x="8180" y="9910"/>
                    <a:pt x="8241" y="9924"/>
                    <a:pt x="8299" y="9924"/>
                  </a:cubicBezTo>
                  <a:cubicBezTo>
                    <a:pt x="8511" y="9924"/>
                    <a:pt x="8697" y="9736"/>
                    <a:pt x="8658" y="9488"/>
                  </a:cubicBezTo>
                  <a:lnTo>
                    <a:pt x="8146" y="6561"/>
                  </a:lnTo>
                  <a:cubicBezTo>
                    <a:pt x="8122" y="6439"/>
                    <a:pt x="8171" y="6317"/>
                    <a:pt x="8268" y="6220"/>
                  </a:cubicBezTo>
                  <a:lnTo>
                    <a:pt x="10390" y="4147"/>
                  </a:lnTo>
                  <a:cubicBezTo>
                    <a:pt x="10634" y="3927"/>
                    <a:pt x="10488" y="3561"/>
                    <a:pt x="10195" y="3512"/>
                  </a:cubicBezTo>
                  <a:lnTo>
                    <a:pt x="7244" y="3098"/>
                  </a:lnTo>
                  <a:cubicBezTo>
                    <a:pt x="7122" y="3073"/>
                    <a:pt x="7024" y="3000"/>
                    <a:pt x="6976" y="2878"/>
                  </a:cubicBezTo>
                  <a:lnTo>
                    <a:pt x="5658" y="220"/>
                  </a:lnTo>
                  <a:cubicBezTo>
                    <a:pt x="5585" y="73"/>
                    <a:pt x="5445" y="0"/>
                    <a:pt x="5308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43" name="Google Shape;443;p26"/>
            <p:cNvGrpSpPr/>
            <p:nvPr/>
          </p:nvGrpSpPr>
          <p:grpSpPr>
            <a:xfrm>
              <a:off x="7770652" y="1367593"/>
              <a:ext cx="820034" cy="187786"/>
              <a:chOff x="4005100" y="3437025"/>
              <a:chExt cx="535375" cy="122600"/>
            </a:xfrm>
          </p:grpSpPr>
          <p:sp>
            <p:nvSpPr>
              <p:cNvPr id="444" name="Google Shape;444;p26"/>
              <p:cNvSpPr/>
              <p:nvPr/>
            </p:nvSpPr>
            <p:spPr>
              <a:xfrm>
                <a:off x="4005100" y="3437025"/>
                <a:ext cx="535375" cy="33575"/>
              </a:xfrm>
              <a:custGeom>
                <a:rect b="b" l="l" r="r" t="t"/>
                <a:pathLst>
                  <a:path extrusionOk="0" h="1343" w="21415">
                    <a:moveTo>
                      <a:pt x="903" y="1"/>
                    </a:moveTo>
                    <a:cubicBezTo>
                      <a:pt x="1" y="1"/>
                      <a:pt x="1" y="1342"/>
                      <a:pt x="903" y="1342"/>
                    </a:cubicBezTo>
                    <a:lnTo>
                      <a:pt x="20488" y="1342"/>
                    </a:lnTo>
                    <a:cubicBezTo>
                      <a:pt x="21415" y="1342"/>
                      <a:pt x="21415" y="1"/>
                      <a:pt x="204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5" name="Google Shape;445;p26"/>
              <p:cNvSpPr/>
              <p:nvPr/>
            </p:nvSpPr>
            <p:spPr>
              <a:xfrm>
                <a:off x="4064850" y="3525450"/>
                <a:ext cx="415275" cy="34175"/>
              </a:xfrm>
              <a:custGeom>
                <a:rect b="b" l="l" r="r" t="t"/>
                <a:pathLst>
                  <a:path extrusionOk="0" h="1367" w="16611">
                    <a:moveTo>
                      <a:pt x="928" y="0"/>
                    </a:moveTo>
                    <a:cubicBezTo>
                      <a:pt x="1" y="0"/>
                      <a:pt x="1" y="1366"/>
                      <a:pt x="928" y="1366"/>
                    </a:cubicBezTo>
                    <a:lnTo>
                      <a:pt x="15708" y="1366"/>
                    </a:lnTo>
                    <a:cubicBezTo>
                      <a:pt x="16610" y="1366"/>
                      <a:pt x="16610" y="0"/>
                      <a:pt x="157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46" name="Google Shape;446;p26"/>
          <p:cNvGrpSpPr/>
          <p:nvPr/>
        </p:nvGrpSpPr>
        <p:grpSpPr>
          <a:xfrm>
            <a:off x="7855413" y="2571747"/>
            <a:ext cx="836668" cy="1371596"/>
            <a:chOff x="2771692" y="3497697"/>
            <a:chExt cx="836668" cy="1371596"/>
          </a:xfrm>
        </p:grpSpPr>
        <p:sp>
          <p:nvSpPr>
            <p:cNvPr id="447" name="Google Shape;447;p26"/>
            <p:cNvSpPr/>
            <p:nvPr/>
          </p:nvSpPr>
          <p:spPr>
            <a:xfrm>
              <a:off x="2771692" y="3497697"/>
              <a:ext cx="836668" cy="1371596"/>
            </a:xfrm>
            <a:custGeom>
              <a:rect b="b" l="l" r="r" t="t"/>
              <a:pathLst>
                <a:path extrusionOk="0" h="15683" w="9513">
                  <a:moveTo>
                    <a:pt x="4757" y="0"/>
                  </a:moveTo>
                  <a:cubicBezTo>
                    <a:pt x="7391" y="0"/>
                    <a:pt x="9513" y="2122"/>
                    <a:pt x="9513" y="4756"/>
                  </a:cubicBezTo>
                  <a:lnTo>
                    <a:pt x="9513" y="11049"/>
                  </a:lnTo>
                  <a:cubicBezTo>
                    <a:pt x="9464" y="13634"/>
                    <a:pt x="7342" y="15683"/>
                    <a:pt x="4757" y="15683"/>
                  </a:cubicBezTo>
                  <a:cubicBezTo>
                    <a:pt x="2172" y="15683"/>
                    <a:pt x="74" y="13634"/>
                    <a:pt x="1" y="11049"/>
                  </a:cubicBezTo>
                  <a:lnTo>
                    <a:pt x="1" y="4756"/>
                  </a:lnTo>
                  <a:cubicBezTo>
                    <a:pt x="1" y="2122"/>
                    <a:pt x="2123" y="0"/>
                    <a:pt x="4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6"/>
            <p:cNvSpPr/>
            <p:nvPr/>
          </p:nvSpPr>
          <p:spPr>
            <a:xfrm>
              <a:off x="2771692" y="3497697"/>
              <a:ext cx="836668" cy="1371596"/>
            </a:xfrm>
            <a:custGeom>
              <a:rect b="b" l="l" r="r" t="t"/>
              <a:pathLst>
                <a:path extrusionOk="0" h="15683" w="9513">
                  <a:moveTo>
                    <a:pt x="4757" y="0"/>
                  </a:moveTo>
                  <a:cubicBezTo>
                    <a:pt x="7391" y="0"/>
                    <a:pt x="9513" y="2122"/>
                    <a:pt x="9513" y="4756"/>
                  </a:cubicBezTo>
                  <a:lnTo>
                    <a:pt x="9513" y="11049"/>
                  </a:lnTo>
                  <a:cubicBezTo>
                    <a:pt x="9464" y="13634"/>
                    <a:pt x="7342" y="15683"/>
                    <a:pt x="4757" y="15683"/>
                  </a:cubicBezTo>
                  <a:cubicBezTo>
                    <a:pt x="2172" y="15683"/>
                    <a:pt x="74" y="13634"/>
                    <a:pt x="1" y="11049"/>
                  </a:cubicBezTo>
                  <a:lnTo>
                    <a:pt x="1" y="4756"/>
                  </a:lnTo>
                  <a:cubicBezTo>
                    <a:pt x="1" y="2122"/>
                    <a:pt x="2123" y="0"/>
                    <a:pt x="4757" y="0"/>
                  </a:cubicBezTo>
                  <a:close/>
                  <a:moveTo>
                    <a:pt x="4903" y="390"/>
                  </a:moveTo>
                  <a:lnTo>
                    <a:pt x="4903" y="2293"/>
                  </a:lnTo>
                  <a:cubicBezTo>
                    <a:pt x="5391" y="2390"/>
                    <a:pt x="5732" y="2781"/>
                    <a:pt x="5732" y="3268"/>
                  </a:cubicBezTo>
                  <a:lnTo>
                    <a:pt x="5732" y="6000"/>
                  </a:lnTo>
                  <a:cubicBezTo>
                    <a:pt x="5732" y="6488"/>
                    <a:pt x="5391" y="6902"/>
                    <a:pt x="4903" y="6976"/>
                  </a:cubicBezTo>
                  <a:lnTo>
                    <a:pt x="4903" y="8268"/>
                  </a:lnTo>
                  <a:lnTo>
                    <a:pt x="5123" y="8268"/>
                  </a:lnTo>
                  <a:cubicBezTo>
                    <a:pt x="5854" y="8268"/>
                    <a:pt x="6562" y="8171"/>
                    <a:pt x="7269" y="7976"/>
                  </a:cubicBezTo>
                  <a:cubicBezTo>
                    <a:pt x="7928" y="7756"/>
                    <a:pt x="8537" y="7488"/>
                    <a:pt x="9123" y="7122"/>
                  </a:cubicBezTo>
                  <a:lnTo>
                    <a:pt x="9123" y="4756"/>
                  </a:lnTo>
                  <a:cubicBezTo>
                    <a:pt x="9098" y="2415"/>
                    <a:pt x="7245" y="488"/>
                    <a:pt x="4903" y="415"/>
                  </a:cubicBezTo>
                  <a:close/>
                  <a:moveTo>
                    <a:pt x="4611" y="2293"/>
                  </a:moveTo>
                  <a:lnTo>
                    <a:pt x="4611" y="415"/>
                  </a:lnTo>
                  <a:cubicBezTo>
                    <a:pt x="2269" y="488"/>
                    <a:pt x="416" y="2415"/>
                    <a:pt x="391" y="4756"/>
                  </a:cubicBezTo>
                  <a:lnTo>
                    <a:pt x="391" y="7122"/>
                  </a:lnTo>
                  <a:cubicBezTo>
                    <a:pt x="976" y="7463"/>
                    <a:pt x="1611" y="7756"/>
                    <a:pt x="2245" y="7951"/>
                  </a:cubicBezTo>
                  <a:cubicBezTo>
                    <a:pt x="2952" y="8146"/>
                    <a:pt x="3659" y="8268"/>
                    <a:pt x="4391" y="8244"/>
                  </a:cubicBezTo>
                  <a:lnTo>
                    <a:pt x="4611" y="8244"/>
                  </a:lnTo>
                  <a:lnTo>
                    <a:pt x="4611" y="6976"/>
                  </a:lnTo>
                  <a:cubicBezTo>
                    <a:pt x="4123" y="6902"/>
                    <a:pt x="3781" y="6488"/>
                    <a:pt x="3781" y="6000"/>
                  </a:cubicBezTo>
                  <a:lnTo>
                    <a:pt x="3781" y="3268"/>
                  </a:lnTo>
                  <a:cubicBezTo>
                    <a:pt x="3781" y="2781"/>
                    <a:pt x="4123" y="2390"/>
                    <a:pt x="4611" y="2293"/>
                  </a:cubicBezTo>
                  <a:close/>
                  <a:moveTo>
                    <a:pt x="5220" y="2781"/>
                  </a:moveTo>
                  <a:cubicBezTo>
                    <a:pt x="5098" y="2659"/>
                    <a:pt x="4928" y="2585"/>
                    <a:pt x="4757" y="2585"/>
                  </a:cubicBezTo>
                  <a:lnTo>
                    <a:pt x="4757" y="2585"/>
                  </a:lnTo>
                  <a:cubicBezTo>
                    <a:pt x="4391" y="2585"/>
                    <a:pt x="4074" y="2902"/>
                    <a:pt x="4074" y="3268"/>
                  </a:cubicBezTo>
                  <a:lnTo>
                    <a:pt x="4074" y="6000"/>
                  </a:lnTo>
                  <a:cubicBezTo>
                    <a:pt x="4074" y="6390"/>
                    <a:pt x="4391" y="6683"/>
                    <a:pt x="4757" y="6683"/>
                  </a:cubicBezTo>
                  <a:lnTo>
                    <a:pt x="4757" y="6683"/>
                  </a:lnTo>
                  <a:cubicBezTo>
                    <a:pt x="4928" y="6683"/>
                    <a:pt x="5098" y="6610"/>
                    <a:pt x="5220" y="6488"/>
                  </a:cubicBezTo>
                  <a:cubicBezTo>
                    <a:pt x="5367" y="6366"/>
                    <a:pt x="5440" y="6195"/>
                    <a:pt x="5440" y="6000"/>
                  </a:cubicBezTo>
                  <a:lnTo>
                    <a:pt x="5440" y="3268"/>
                  </a:lnTo>
                  <a:cubicBezTo>
                    <a:pt x="5440" y="3098"/>
                    <a:pt x="5367" y="2927"/>
                    <a:pt x="5220" y="2781"/>
                  </a:cubicBezTo>
                  <a:close/>
                  <a:moveTo>
                    <a:pt x="9123" y="7463"/>
                  </a:moveTo>
                  <a:cubicBezTo>
                    <a:pt x="8562" y="7805"/>
                    <a:pt x="7976" y="8073"/>
                    <a:pt x="7342" y="8244"/>
                  </a:cubicBezTo>
                  <a:cubicBezTo>
                    <a:pt x="6635" y="8463"/>
                    <a:pt x="5879" y="8561"/>
                    <a:pt x="5123" y="8561"/>
                  </a:cubicBezTo>
                  <a:lnTo>
                    <a:pt x="4391" y="8561"/>
                  </a:lnTo>
                  <a:cubicBezTo>
                    <a:pt x="2976" y="8561"/>
                    <a:pt x="1611" y="8195"/>
                    <a:pt x="391" y="7463"/>
                  </a:cubicBezTo>
                  <a:lnTo>
                    <a:pt x="391" y="11049"/>
                  </a:lnTo>
                  <a:cubicBezTo>
                    <a:pt x="464" y="13414"/>
                    <a:pt x="2391" y="15292"/>
                    <a:pt x="4757" y="15292"/>
                  </a:cubicBezTo>
                  <a:cubicBezTo>
                    <a:pt x="7123" y="15292"/>
                    <a:pt x="9049" y="13414"/>
                    <a:pt x="9123" y="110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6"/>
            <p:cNvSpPr/>
            <p:nvPr/>
          </p:nvSpPr>
          <p:spPr>
            <a:xfrm>
              <a:off x="3202911" y="3533904"/>
              <a:ext cx="371149" cy="686979"/>
            </a:xfrm>
            <a:custGeom>
              <a:rect b="b" l="l" r="r" t="t"/>
              <a:pathLst>
                <a:path extrusionOk="0" h="7855" w="4220">
                  <a:moveTo>
                    <a:pt x="537" y="2171"/>
                  </a:moveTo>
                  <a:cubicBezTo>
                    <a:pt x="732" y="2342"/>
                    <a:pt x="829" y="2586"/>
                    <a:pt x="829" y="2854"/>
                  </a:cubicBezTo>
                  <a:lnTo>
                    <a:pt x="829" y="5586"/>
                  </a:lnTo>
                  <a:cubicBezTo>
                    <a:pt x="829" y="6074"/>
                    <a:pt x="488" y="6488"/>
                    <a:pt x="0" y="6562"/>
                  </a:cubicBezTo>
                  <a:lnTo>
                    <a:pt x="0" y="7854"/>
                  </a:lnTo>
                  <a:lnTo>
                    <a:pt x="220" y="7854"/>
                  </a:lnTo>
                  <a:cubicBezTo>
                    <a:pt x="951" y="7854"/>
                    <a:pt x="1659" y="7757"/>
                    <a:pt x="2366" y="7562"/>
                  </a:cubicBezTo>
                  <a:cubicBezTo>
                    <a:pt x="3025" y="7342"/>
                    <a:pt x="3634" y="7074"/>
                    <a:pt x="4220" y="6708"/>
                  </a:cubicBezTo>
                  <a:lnTo>
                    <a:pt x="4220" y="4342"/>
                  </a:lnTo>
                  <a:cubicBezTo>
                    <a:pt x="4195" y="2001"/>
                    <a:pt x="2342" y="74"/>
                    <a:pt x="0" y="1"/>
                  </a:cubicBezTo>
                  <a:lnTo>
                    <a:pt x="0" y="1903"/>
                  </a:lnTo>
                  <a:cubicBezTo>
                    <a:pt x="220" y="1928"/>
                    <a:pt x="390" y="2025"/>
                    <a:pt x="537" y="21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6"/>
            <p:cNvSpPr/>
            <p:nvPr/>
          </p:nvSpPr>
          <p:spPr>
            <a:xfrm>
              <a:off x="3129912" y="3708819"/>
              <a:ext cx="120228" cy="373356"/>
            </a:xfrm>
            <a:custGeom>
              <a:rect b="b" l="l" r="r" t="t"/>
              <a:pathLst>
                <a:path extrusionOk="0" h="4269" w="1367">
                  <a:moveTo>
                    <a:pt x="1367" y="3586"/>
                  </a:moveTo>
                  <a:lnTo>
                    <a:pt x="1367" y="854"/>
                  </a:lnTo>
                  <a:cubicBezTo>
                    <a:pt x="1294" y="1"/>
                    <a:pt x="74" y="1"/>
                    <a:pt x="1" y="854"/>
                  </a:cubicBezTo>
                  <a:lnTo>
                    <a:pt x="1" y="3586"/>
                  </a:lnTo>
                  <a:cubicBezTo>
                    <a:pt x="1" y="3976"/>
                    <a:pt x="318" y="4269"/>
                    <a:pt x="684" y="4269"/>
                  </a:cubicBezTo>
                  <a:cubicBezTo>
                    <a:pt x="855" y="4269"/>
                    <a:pt x="1025" y="4196"/>
                    <a:pt x="1172" y="4074"/>
                  </a:cubicBezTo>
                  <a:cubicBezTo>
                    <a:pt x="1294" y="3952"/>
                    <a:pt x="1367" y="3781"/>
                    <a:pt x="1367" y="35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2806080" y="3533904"/>
              <a:ext cx="371149" cy="686979"/>
            </a:xfrm>
            <a:custGeom>
              <a:rect b="b" l="l" r="r" t="t"/>
              <a:pathLst>
                <a:path extrusionOk="0" h="7855" w="4220">
                  <a:moveTo>
                    <a:pt x="3390" y="5586"/>
                  </a:moveTo>
                  <a:lnTo>
                    <a:pt x="3390" y="2854"/>
                  </a:lnTo>
                  <a:cubicBezTo>
                    <a:pt x="3390" y="2367"/>
                    <a:pt x="3756" y="1976"/>
                    <a:pt x="4220" y="1903"/>
                  </a:cubicBezTo>
                  <a:lnTo>
                    <a:pt x="4220" y="1"/>
                  </a:lnTo>
                  <a:cubicBezTo>
                    <a:pt x="1878" y="74"/>
                    <a:pt x="25" y="2001"/>
                    <a:pt x="0" y="4342"/>
                  </a:cubicBezTo>
                  <a:lnTo>
                    <a:pt x="0" y="6708"/>
                  </a:lnTo>
                  <a:cubicBezTo>
                    <a:pt x="585" y="7049"/>
                    <a:pt x="1220" y="7342"/>
                    <a:pt x="1854" y="7537"/>
                  </a:cubicBezTo>
                  <a:cubicBezTo>
                    <a:pt x="2561" y="7732"/>
                    <a:pt x="3268" y="7854"/>
                    <a:pt x="4000" y="7830"/>
                  </a:cubicBezTo>
                  <a:lnTo>
                    <a:pt x="4220" y="7830"/>
                  </a:lnTo>
                  <a:lnTo>
                    <a:pt x="4220" y="6562"/>
                  </a:lnTo>
                  <a:cubicBezTo>
                    <a:pt x="3732" y="6488"/>
                    <a:pt x="3390" y="6074"/>
                    <a:pt x="3390" y="55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6"/>
            <p:cNvSpPr/>
            <p:nvPr/>
          </p:nvSpPr>
          <p:spPr>
            <a:xfrm>
              <a:off x="2806080" y="4150392"/>
              <a:ext cx="767979" cy="684792"/>
            </a:xfrm>
            <a:custGeom>
              <a:rect b="b" l="l" r="r" t="t"/>
              <a:pathLst>
                <a:path extrusionOk="0" h="7830" w="8732">
                  <a:moveTo>
                    <a:pt x="6976" y="781"/>
                  </a:moveTo>
                  <a:cubicBezTo>
                    <a:pt x="6244" y="1000"/>
                    <a:pt x="5488" y="1098"/>
                    <a:pt x="4732" y="1098"/>
                  </a:cubicBezTo>
                  <a:lnTo>
                    <a:pt x="4000" y="1098"/>
                  </a:lnTo>
                  <a:cubicBezTo>
                    <a:pt x="2585" y="1098"/>
                    <a:pt x="1220" y="732"/>
                    <a:pt x="0" y="0"/>
                  </a:cubicBezTo>
                  <a:lnTo>
                    <a:pt x="0" y="3586"/>
                  </a:lnTo>
                  <a:cubicBezTo>
                    <a:pt x="73" y="5951"/>
                    <a:pt x="2000" y="7829"/>
                    <a:pt x="4366" y="7829"/>
                  </a:cubicBezTo>
                  <a:cubicBezTo>
                    <a:pt x="6732" y="7829"/>
                    <a:pt x="8658" y="5951"/>
                    <a:pt x="8732" y="3586"/>
                  </a:cubicBezTo>
                  <a:lnTo>
                    <a:pt x="8732" y="0"/>
                  </a:lnTo>
                  <a:cubicBezTo>
                    <a:pt x="8171" y="342"/>
                    <a:pt x="7585" y="610"/>
                    <a:pt x="6976" y="7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6"/>
            <p:cNvSpPr/>
            <p:nvPr/>
          </p:nvSpPr>
          <p:spPr>
            <a:xfrm>
              <a:off x="3505371" y="4248519"/>
              <a:ext cx="34388" cy="266658"/>
            </a:xfrm>
            <a:custGeom>
              <a:rect b="b" l="l" r="r" t="t"/>
              <a:pathLst>
                <a:path extrusionOk="0" h="3049" w="391">
                  <a:moveTo>
                    <a:pt x="0" y="195"/>
                  </a:moveTo>
                  <a:cubicBezTo>
                    <a:pt x="0" y="98"/>
                    <a:pt x="98" y="0"/>
                    <a:pt x="195" y="0"/>
                  </a:cubicBezTo>
                  <a:cubicBezTo>
                    <a:pt x="317" y="0"/>
                    <a:pt x="390" y="98"/>
                    <a:pt x="390" y="195"/>
                  </a:cubicBezTo>
                  <a:lnTo>
                    <a:pt x="390" y="1927"/>
                  </a:lnTo>
                  <a:cubicBezTo>
                    <a:pt x="390" y="2025"/>
                    <a:pt x="317" y="2122"/>
                    <a:pt x="195" y="2122"/>
                  </a:cubicBezTo>
                  <a:cubicBezTo>
                    <a:pt x="98" y="2122"/>
                    <a:pt x="0" y="2025"/>
                    <a:pt x="0" y="1927"/>
                  </a:cubicBezTo>
                  <a:close/>
                  <a:moveTo>
                    <a:pt x="0" y="2537"/>
                  </a:moveTo>
                  <a:cubicBezTo>
                    <a:pt x="0" y="2439"/>
                    <a:pt x="98" y="2342"/>
                    <a:pt x="195" y="2342"/>
                  </a:cubicBezTo>
                  <a:cubicBezTo>
                    <a:pt x="317" y="2342"/>
                    <a:pt x="390" y="2439"/>
                    <a:pt x="390" y="2537"/>
                  </a:cubicBezTo>
                  <a:lnTo>
                    <a:pt x="390" y="2854"/>
                  </a:lnTo>
                  <a:cubicBezTo>
                    <a:pt x="390" y="2951"/>
                    <a:pt x="317" y="3049"/>
                    <a:pt x="195" y="3049"/>
                  </a:cubicBezTo>
                  <a:cubicBezTo>
                    <a:pt x="73" y="3049"/>
                    <a:pt x="0" y="2951"/>
                    <a:pt x="0" y="28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6"/>
            <p:cNvSpPr/>
            <p:nvPr/>
          </p:nvSpPr>
          <p:spPr>
            <a:xfrm>
              <a:off x="3202911" y="3533904"/>
              <a:ext cx="371149" cy="633630"/>
            </a:xfrm>
            <a:custGeom>
              <a:rect b="b" l="l" r="r" t="t"/>
              <a:pathLst>
                <a:path extrusionOk="0" h="7245" w="4220">
                  <a:moveTo>
                    <a:pt x="3610" y="4635"/>
                  </a:moveTo>
                  <a:lnTo>
                    <a:pt x="3610" y="7001"/>
                  </a:lnTo>
                  <a:cubicBezTo>
                    <a:pt x="3464" y="7098"/>
                    <a:pt x="3317" y="7171"/>
                    <a:pt x="3171" y="7244"/>
                  </a:cubicBezTo>
                  <a:cubicBezTo>
                    <a:pt x="3537" y="7098"/>
                    <a:pt x="3878" y="6903"/>
                    <a:pt x="4220" y="6708"/>
                  </a:cubicBezTo>
                  <a:lnTo>
                    <a:pt x="4220" y="4342"/>
                  </a:lnTo>
                  <a:cubicBezTo>
                    <a:pt x="4195" y="2001"/>
                    <a:pt x="2342" y="74"/>
                    <a:pt x="0" y="1"/>
                  </a:cubicBezTo>
                  <a:lnTo>
                    <a:pt x="0" y="342"/>
                  </a:lnTo>
                  <a:cubicBezTo>
                    <a:pt x="2073" y="732"/>
                    <a:pt x="3586" y="2537"/>
                    <a:pt x="3610" y="4635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3329471" y="4150392"/>
              <a:ext cx="246788" cy="667738"/>
            </a:xfrm>
            <a:custGeom>
              <a:rect b="b" l="l" r="r" t="t"/>
              <a:pathLst>
                <a:path extrusionOk="0" h="7635" w="2806">
                  <a:moveTo>
                    <a:pt x="2781" y="0"/>
                  </a:moveTo>
                  <a:cubicBezTo>
                    <a:pt x="2586" y="122"/>
                    <a:pt x="2366" y="244"/>
                    <a:pt x="2171" y="342"/>
                  </a:cubicBezTo>
                  <a:lnTo>
                    <a:pt x="2171" y="1122"/>
                  </a:lnTo>
                  <a:lnTo>
                    <a:pt x="2195" y="1122"/>
                  </a:lnTo>
                  <a:cubicBezTo>
                    <a:pt x="2317" y="1122"/>
                    <a:pt x="2390" y="1220"/>
                    <a:pt x="2390" y="1317"/>
                  </a:cubicBezTo>
                  <a:lnTo>
                    <a:pt x="2390" y="3049"/>
                  </a:lnTo>
                  <a:cubicBezTo>
                    <a:pt x="2390" y="3147"/>
                    <a:pt x="2317" y="3244"/>
                    <a:pt x="2195" y="3244"/>
                  </a:cubicBezTo>
                  <a:lnTo>
                    <a:pt x="2171" y="3244"/>
                  </a:lnTo>
                  <a:lnTo>
                    <a:pt x="2171" y="3464"/>
                  </a:lnTo>
                  <a:lnTo>
                    <a:pt x="2195" y="3464"/>
                  </a:lnTo>
                  <a:cubicBezTo>
                    <a:pt x="2317" y="3464"/>
                    <a:pt x="2390" y="3561"/>
                    <a:pt x="2390" y="3683"/>
                  </a:cubicBezTo>
                  <a:lnTo>
                    <a:pt x="2390" y="3976"/>
                  </a:lnTo>
                  <a:cubicBezTo>
                    <a:pt x="2390" y="4098"/>
                    <a:pt x="2317" y="4171"/>
                    <a:pt x="2195" y="4171"/>
                  </a:cubicBezTo>
                  <a:lnTo>
                    <a:pt x="2171" y="4171"/>
                  </a:lnTo>
                  <a:cubicBezTo>
                    <a:pt x="2049" y="5610"/>
                    <a:pt x="1244" y="6903"/>
                    <a:pt x="0" y="7634"/>
                  </a:cubicBezTo>
                  <a:cubicBezTo>
                    <a:pt x="1683" y="6976"/>
                    <a:pt x="2781" y="5366"/>
                    <a:pt x="2805" y="3586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3138531" y="3728060"/>
              <a:ext cx="111609" cy="373356"/>
            </a:xfrm>
            <a:custGeom>
              <a:rect b="b" l="l" r="r" t="t"/>
              <a:pathLst>
                <a:path extrusionOk="0" h="4269" w="1269">
                  <a:moveTo>
                    <a:pt x="879" y="317"/>
                  </a:moveTo>
                  <a:lnTo>
                    <a:pt x="879" y="3049"/>
                  </a:lnTo>
                  <a:cubicBezTo>
                    <a:pt x="879" y="3439"/>
                    <a:pt x="586" y="3732"/>
                    <a:pt x="220" y="3732"/>
                  </a:cubicBezTo>
                  <a:cubicBezTo>
                    <a:pt x="147" y="3732"/>
                    <a:pt x="74" y="3732"/>
                    <a:pt x="1" y="3707"/>
                  </a:cubicBezTo>
                  <a:cubicBezTo>
                    <a:pt x="25" y="3756"/>
                    <a:pt x="74" y="3805"/>
                    <a:pt x="123" y="3854"/>
                  </a:cubicBezTo>
                  <a:cubicBezTo>
                    <a:pt x="537" y="4268"/>
                    <a:pt x="1244" y="3976"/>
                    <a:pt x="1269" y="3366"/>
                  </a:cubicBezTo>
                  <a:lnTo>
                    <a:pt x="1269" y="634"/>
                  </a:lnTo>
                  <a:cubicBezTo>
                    <a:pt x="1269" y="464"/>
                    <a:pt x="1196" y="293"/>
                    <a:pt x="1074" y="147"/>
                  </a:cubicBezTo>
                  <a:cubicBezTo>
                    <a:pt x="976" y="73"/>
                    <a:pt x="903" y="25"/>
                    <a:pt x="805" y="0"/>
                  </a:cubicBezTo>
                  <a:cubicBezTo>
                    <a:pt x="854" y="98"/>
                    <a:pt x="879" y="195"/>
                    <a:pt x="879" y="317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35"/>
          <p:cNvSpPr/>
          <p:nvPr/>
        </p:nvSpPr>
        <p:spPr>
          <a:xfrm>
            <a:off x="1549373" y="165337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2" name="Google Shape;642;p35"/>
          <p:cNvPicPr preferRelativeResize="0"/>
          <p:nvPr/>
        </p:nvPicPr>
        <p:blipFill rotWithShape="1">
          <a:blip r:embed="rId3">
            <a:alphaModFix/>
          </a:blip>
          <a:srcRect b="0" l="505" r="10723" t="52682"/>
          <a:stretch/>
        </p:blipFill>
        <p:spPr>
          <a:xfrm>
            <a:off x="2571725" y="3364550"/>
            <a:ext cx="6226376" cy="1431124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35"/>
          <p:cNvSpPr txBox="1"/>
          <p:nvPr/>
        </p:nvSpPr>
        <p:spPr>
          <a:xfrm>
            <a:off x="5157216" y="1364575"/>
            <a:ext cx="32202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Instrucciones:</a:t>
            </a:r>
            <a:endParaRPr b="1" sz="16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AutoNum type="arabicPeriod"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Miramos el estado y el símbolo actual y lo buscamos en la tabla.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AutoNum type="arabicPeriod"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Cambiamos de estado como nos dice “Nuevo estado”.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AutoNum type="arabicPeriod"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Escribimos lo que indica en “Escribe”.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44" name="Google Shape;644;p35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se lee?</a:t>
            </a:r>
            <a:endParaRPr/>
          </a:p>
        </p:txBody>
      </p:sp>
      <p:pic>
        <p:nvPicPr>
          <p:cNvPr id="645" name="Google Shape;645;p35"/>
          <p:cNvPicPr preferRelativeResize="0"/>
          <p:nvPr/>
        </p:nvPicPr>
        <p:blipFill rotWithShape="1">
          <a:blip r:embed="rId4">
            <a:alphaModFix/>
          </a:blip>
          <a:srcRect b="27437" l="22680" r="25666" t="8455"/>
          <a:stretch/>
        </p:blipFill>
        <p:spPr>
          <a:xfrm>
            <a:off x="-765900" y="1497800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35"/>
          <p:cNvSpPr txBox="1"/>
          <p:nvPr/>
        </p:nvSpPr>
        <p:spPr>
          <a:xfrm>
            <a:off x="6813075" y="336455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47" name="Google Shape;647;p35"/>
          <p:cNvSpPr/>
          <p:nvPr/>
        </p:nvSpPr>
        <p:spPr>
          <a:xfrm>
            <a:off x="538300" y="866750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35"/>
          <p:cNvSpPr/>
          <p:nvPr/>
        </p:nvSpPr>
        <p:spPr>
          <a:xfrm>
            <a:off x="905501" y="1121807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35"/>
          <p:cNvSpPr/>
          <p:nvPr/>
        </p:nvSpPr>
        <p:spPr>
          <a:xfrm>
            <a:off x="839650" y="2868475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35"/>
          <p:cNvSpPr txBox="1"/>
          <p:nvPr/>
        </p:nvSpPr>
        <p:spPr>
          <a:xfrm>
            <a:off x="675852" y="2529768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51" name="Google Shape;651;p35"/>
          <p:cNvSpPr/>
          <p:nvPr/>
        </p:nvSpPr>
        <p:spPr>
          <a:xfrm flipH="1">
            <a:off x="1101700" y="3278725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35"/>
          <p:cNvSpPr txBox="1"/>
          <p:nvPr/>
        </p:nvSpPr>
        <p:spPr>
          <a:xfrm>
            <a:off x="1195750" y="2765025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53" name="Google Shape;653;p35"/>
          <p:cNvSpPr txBox="1"/>
          <p:nvPr/>
        </p:nvSpPr>
        <p:spPr>
          <a:xfrm>
            <a:off x="1195750" y="34999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54" name="Google Shape;654;p35"/>
          <p:cNvSpPr txBox="1"/>
          <p:nvPr/>
        </p:nvSpPr>
        <p:spPr>
          <a:xfrm>
            <a:off x="839650" y="314842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cxnSp>
        <p:nvCxnSpPr>
          <p:cNvPr id="655" name="Google Shape;655;p35"/>
          <p:cNvCxnSpPr>
            <a:stCxn id="656" idx="3"/>
          </p:cNvCxnSpPr>
          <p:nvPr/>
        </p:nvCxnSpPr>
        <p:spPr>
          <a:xfrm>
            <a:off x="1702650" y="1735663"/>
            <a:ext cx="5015400" cy="19473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57" name="Google Shape;657;p35"/>
          <p:cNvSpPr/>
          <p:nvPr/>
        </p:nvSpPr>
        <p:spPr>
          <a:xfrm>
            <a:off x="1047400" y="1520950"/>
            <a:ext cx="555600" cy="592500"/>
          </a:xfrm>
          <a:prstGeom prst="rect">
            <a:avLst/>
          </a:prstGeom>
          <a:solidFill>
            <a:srgbClr val="2D8EC7"/>
          </a:solidFill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56" name="Google Shape;656;p35"/>
          <p:cNvSpPr txBox="1"/>
          <p:nvPr/>
        </p:nvSpPr>
        <p:spPr>
          <a:xfrm>
            <a:off x="1082850" y="1364563"/>
            <a:ext cx="6198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rPr>
              <a:t>9</a:t>
            </a:r>
            <a:endParaRPr sz="4300">
              <a:solidFill>
                <a:schemeClr val="accent4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6"/>
          <p:cNvSpPr/>
          <p:nvPr/>
        </p:nvSpPr>
        <p:spPr>
          <a:xfrm>
            <a:off x="1549373" y="165337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3" name="Google Shape;663;p36"/>
          <p:cNvPicPr preferRelativeResize="0"/>
          <p:nvPr/>
        </p:nvPicPr>
        <p:blipFill rotWithShape="1">
          <a:blip r:embed="rId3">
            <a:alphaModFix/>
          </a:blip>
          <a:srcRect b="0" l="507" r="0" t="52682"/>
          <a:stretch/>
        </p:blipFill>
        <p:spPr>
          <a:xfrm>
            <a:off x="1891275" y="3278725"/>
            <a:ext cx="6978524" cy="143112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36"/>
          <p:cNvSpPr txBox="1"/>
          <p:nvPr/>
        </p:nvSpPr>
        <p:spPr>
          <a:xfrm>
            <a:off x="5157725" y="1364575"/>
            <a:ext cx="32202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Instrucciones:</a:t>
            </a:r>
            <a:endParaRPr b="1" sz="16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Y ahora, movemos la cinta hacia donde nos diga “Acción” y repetimos desde el paso 1.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Si dice “detiene ejecución” ¡terminamos!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65" name="Google Shape;665;p36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se lee?</a:t>
            </a:r>
            <a:endParaRPr/>
          </a:p>
        </p:txBody>
      </p:sp>
      <p:pic>
        <p:nvPicPr>
          <p:cNvPr id="666" name="Google Shape;666;p36"/>
          <p:cNvPicPr preferRelativeResize="0"/>
          <p:nvPr/>
        </p:nvPicPr>
        <p:blipFill rotWithShape="1">
          <a:blip r:embed="rId4">
            <a:alphaModFix/>
          </a:blip>
          <a:srcRect b="27437" l="22680" r="25666" t="8455"/>
          <a:stretch/>
        </p:blipFill>
        <p:spPr>
          <a:xfrm>
            <a:off x="-765900" y="1497800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36"/>
          <p:cNvSpPr txBox="1"/>
          <p:nvPr/>
        </p:nvSpPr>
        <p:spPr>
          <a:xfrm>
            <a:off x="6813075" y="336455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68" name="Google Shape;668;p36"/>
          <p:cNvSpPr/>
          <p:nvPr/>
        </p:nvSpPr>
        <p:spPr>
          <a:xfrm>
            <a:off x="538300" y="866750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36"/>
          <p:cNvSpPr/>
          <p:nvPr/>
        </p:nvSpPr>
        <p:spPr>
          <a:xfrm>
            <a:off x="905501" y="1121807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36"/>
          <p:cNvSpPr/>
          <p:nvPr/>
        </p:nvSpPr>
        <p:spPr>
          <a:xfrm>
            <a:off x="839650" y="2868475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36"/>
          <p:cNvSpPr txBox="1"/>
          <p:nvPr/>
        </p:nvSpPr>
        <p:spPr>
          <a:xfrm>
            <a:off x="675852" y="2529768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72" name="Google Shape;672;p36"/>
          <p:cNvSpPr/>
          <p:nvPr/>
        </p:nvSpPr>
        <p:spPr>
          <a:xfrm flipH="1">
            <a:off x="1101700" y="3278725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36"/>
          <p:cNvSpPr txBox="1"/>
          <p:nvPr/>
        </p:nvSpPr>
        <p:spPr>
          <a:xfrm>
            <a:off x="1195750" y="2765025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74" name="Google Shape;674;p36"/>
          <p:cNvSpPr txBox="1"/>
          <p:nvPr/>
        </p:nvSpPr>
        <p:spPr>
          <a:xfrm>
            <a:off x="1195750" y="34999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75" name="Google Shape;675;p36"/>
          <p:cNvSpPr txBox="1"/>
          <p:nvPr/>
        </p:nvSpPr>
        <p:spPr>
          <a:xfrm>
            <a:off x="839650" y="314842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76" name="Google Shape;676;p36"/>
          <p:cNvSpPr/>
          <p:nvPr/>
        </p:nvSpPr>
        <p:spPr>
          <a:xfrm>
            <a:off x="1047400" y="1520950"/>
            <a:ext cx="555600" cy="592500"/>
          </a:xfrm>
          <a:prstGeom prst="rect">
            <a:avLst/>
          </a:prstGeom>
          <a:solidFill>
            <a:srgbClr val="2D8EC7"/>
          </a:solidFill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77" name="Google Shape;677;p36"/>
          <p:cNvSpPr txBox="1"/>
          <p:nvPr/>
        </p:nvSpPr>
        <p:spPr>
          <a:xfrm>
            <a:off x="1082850" y="1364563"/>
            <a:ext cx="6198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rPr>
              <a:t>9</a:t>
            </a:r>
            <a:endParaRPr sz="4300">
              <a:solidFill>
                <a:schemeClr val="accent4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678" name="Google Shape;678;p36"/>
          <p:cNvCxnSpPr/>
          <p:nvPr/>
        </p:nvCxnSpPr>
        <p:spPr>
          <a:xfrm flipH="1">
            <a:off x="7886150" y="2657250"/>
            <a:ext cx="7200" cy="9120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37"/>
          <p:cNvSpPr/>
          <p:nvPr/>
        </p:nvSpPr>
        <p:spPr>
          <a:xfrm>
            <a:off x="947450" y="1565988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37"/>
          <p:cNvSpPr/>
          <p:nvPr/>
        </p:nvSpPr>
        <p:spPr>
          <a:xfrm>
            <a:off x="715110" y="1417336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37"/>
          <p:cNvSpPr txBox="1"/>
          <p:nvPr>
            <p:ph type="title"/>
          </p:nvPr>
        </p:nvSpPr>
        <p:spPr>
          <a:xfrm>
            <a:off x="674438" y="3921175"/>
            <a:ext cx="77952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¡Ah! Eso…   ¡Es un espacio en blanco!</a:t>
            </a:r>
            <a:endParaRPr sz="2300"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(es un casillero en la cinta sin nada escrito)</a:t>
            </a:r>
            <a:endParaRPr sz="23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</p:txBody>
      </p:sp>
      <p:sp>
        <p:nvSpPr>
          <p:cNvPr id="686" name="Google Shape;686;p37"/>
          <p:cNvSpPr/>
          <p:nvPr/>
        </p:nvSpPr>
        <p:spPr>
          <a:xfrm>
            <a:off x="7971698" y="151802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7" name="Google Shape;68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672" y="697526"/>
            <a:ext cx="7013901" cy="3024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8" name="Google Shape;688;p37"/>
          <p:cNvCxnSpPr/>
          <p:nvPr/>
        </p:nvCxnSpPr>
        <p:spPr>
          <a:xfrm rot="10800000">
            <a:off x="2628875" y="3070350"/>
            <a:ext cx="690900" cy="961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8"/>
          <p:cNvSpPr txBox="1"/>
          <p:nvPr>
            <p:ph idx="15" type="title"/>
          </p:nvPr>
        </p:nvSpPr>
        <p:spPr>
          <a:xfrm>
            <a:off x="715650" y="731525"/>
            <a:ext cx="77133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0850" lvl="0" marL="457200" rtl="0" algn="ctr">
              <a:spcBef>
                <a:spcPts val="0"/>
              </a:spcBef>
              <a:spcAft>
                <a:spcPts val="0"/>
              </a:spcAft>
              <a:buSzPts val="3500"/>
              <a:buChar char="●"/>
            </a:pPr>
            <a:r>
              <a:rPr lang="en"/>
              <a:t>Alfabeto…</a:t>
            </a:r>
            <a:endParaRPr/>
          </a:p>
        </p:txBody>
      </p:sp>
      <p:sp>
        <p:nvSpPr>
          <p:cNvPr id="694" name="Google Shape;694;p38"/>
          <p:cNvSpPr/>
          <p:nvPr/>
        </p:nvSpPr>
        <p:spPr>
          <a:xfrm>
            <a:off x="7971738" y="1225982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8"/>
          <p:cNvSpPr/>
          <p:nvPr/>
        </p:nvSpPr>
        <p:spPr>
          <a:xfrm>
            <a:off x="7739398" y="1077330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38"/>
          <p:cNvSpPr/>
          <p:nvPr/>
        </p:nvSpPr>
        <p:spPr>
          <a:xfrm>
            <a:off x="715100" y="912725"/>
            <a:ext cx="457208" cy="164598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38"/>
          <p:cNvSpPr txBox="1"/>
          <p:nvPr/>
        </p:nvSpPr>
        <p:spPr>
          <a:xfrm>
            <a:off x="794850" y="1640450"/>
            <a:ext cx="7779600" cy="1477500"/>
          </a:xfrm>
          <a:prstGeom prst="rect">
            <a:avLst/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6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nton"/>
                <a:ea typeface="Anton"/>
                <a:cs typeface="Anton"/>
                <a:sym typeface="Anton"/>
              </a:rPr>
              <a:t>Máquina 02</a:t>
            </a:r>
            <a:endParaRPr sz="2100"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Estados:</a:t>
            </a:r>
            <a:r>
              <a:rPr lang="en" sz="2100"/>
              <a:t> S, A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Estado Inicial: </a:t>
            </a:r>
            <a:r>
              <a:rPr lang="en" sz="2100"/>
              <a:t>S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Alfabeto:</a:t>
            </a:r>
            <a:r>
              <a:rPr lang="en" sz="2100"/>
              <a:t> 0, 1, 2, 3, 4, 5, 6, 7, 8, 9, “ “, I, P</a:t>
            </a:r>
            <a:endParaRPr sz="2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39"/>
          <p:cNvSpPr txBox="1"/>
          <p:nvPr/>
        </p:nvSpPr>
        <p:spPr>
          <a:xfrm>
            <a:off x="313375" y="4151308"/>
            <a:ext cx="3674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 u="sng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03" name="Google Shape;703;p39"/>
          <p:cNvSpPr/>
          <p:nvPr/>
        </p:nvSpPr>
        <p:spPr>
          <a:xfrm>
            <a:off x="629950" y="64706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39"/>
          <p:cNvSpPr/>
          <p:nvPr/>
        </p:nvSpPr>
        <p:spPr>
          <a:xfrm>
            <a:off x="397610" y="498411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5" name="Google Shape;705;p39"/>
          <p:cNvPicPr preferRelativeResize="0"/>
          <p:nvPr/>
        </p:nvPicPr>
        <p:blipFill rotWithShape="1">
          <a:blip r:embed="rId3">
            <a:alphaModFix/>
          </a:blip>
          <a:srcRect b="27437" l="0" r="25667" t="8455"/>
          <a:stretch/>
        </p:blipFill>
        <p:spPr>
          <a:xfrm>
            <a:off x="545725" y="2092475"/>
            <a:ext cx="4495550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39"/>
          <p:cNvSpPr/>
          <p:nvPr/>
        </p:nvSpPr>
        <p:spPr>
          <a:xfrm>
            <a:off x="8204048" y="1306350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39"/>
          <p:cNvSpPr/>
          <p:nvPr/>
        </p:nvSpPr>
        <p:spPr>
          <a:xfrm>
            <a:off x="780100" y="1342300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39"/>
          <p:cNvSpPr/>
          <p:nvPr/>
        </p:nvSpPr>
        <p:spPr>
          <a:xfrm>
            <a:off x="1081450" y="3387575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9"/>
          <p:cNvSpPr txBox="1"/>
          <p:nvPr/>
        </p:nvSpPr>
        <p:spPr>
          <a:xfrm>
            <a:off x="917652" y="3048868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10" name="Google Shape;710;p39"/>
          <p:cNvSpPr/>
          <p:nvPr/>
        </p:nvSpPr>
        <p:spPr>
          <a:xfrm rot="-5400000">
            <a:off x="1343500" y="3797825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39"/>
          <p:cNvSpPr txBox="1"/>
          <p:nvPr/>
        </p:nvSpPr>
        <p:spPr>
          <a:xfrm>
            <a:off x="1437550" y="3284125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12" name="Google Shape;712;p39"/>
          <p:cNvSpPr txBox="1"/>
          <p:nvPr/>
        </p:nvSpPr>
        <p:spPr>
          <a:xfrm>
            <a:off x="1437550" y="40190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13" name="Google Shape;713;p39"/>
          <p:cNvSpPr txBox="1"/>
          <p:nvPr/>
        </p:nvSpPr>
        <p:spPr>
          <a:xfrm>
            <a:off x="1147300" y="371562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714" name="Google Shape;71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3399" y="2952076"/>
            <a:ext cx="4038376" cy="1741466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39"/>
          <p:cNvSpPr txBox="1"/>
          <p:nvPr/>
        </p:nvSpPr>
        <p:spPr>
          <a:xfrm>
            <a:off x="4483425" y="1905375"/>
            <a:ext cx="4038300" cy="1046700"/>
          </a:xfrm>
          <a:prstGeom prst="rect">
            <a:avLst/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6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nton"/>
                <a:ea typeface="Anton"/>
                <a:cs typeface="Anton"/>
                <a:sym typeface="Anton"/>
              </a:rPr>
              <a:t>Máquina 02</a:t>
            </a:r>
            <a:endParaRPr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Estados:</a:t>
            </a:r>
            <a:r>
              <a:rPr lang="en"/>
              <a:t> S, 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Estado Inicial: </a:t>
            </a:r>
            <a:r>
              <a:rPr lang="en"/>
              <a:t>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Alfabeto:</a:t>
            </a:r>
            <a:r>
              <a:rPr lang="en"/>
              <a:t> 0, 1, 2, 3, 4, 5, 6, 7, 8, 9, “ “</a:t>
            </a:r>
            <a:endParaRPr/>
          </a:p>
        </p:txBody>
      </p:sp>
      <p:pic>
        <p:nvPicPr>
          <p:cNvPr id="716" name="Google Shape;716;p39"/>
          <p:cNvPicPr preferRelativeResize="0"/>
          <p:nvPr/>
        </p:nvPicPr>
        <p:blipFill rotWithShape="1">
          <a:blip r:embed="rId5">
            <a:alphaModFix/>
          </a:blip>
          <a:srcRect b="12034" l="0" r="0" t="14495"/>
          <a:stretch/>
        </p:blipFill>
        <p:spPr>
          <a:xfrm>
            <a:off x="1300375" y="2092475"/>
            <a:ext cx="547650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39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empezamos?</a:t>
            </a:r>
            <a:endParaRPr/>
          </a:p>
        </p:txBody>
      </p:sp>
      <p:cxnSp>
        <p:nvCxnSpPr>
          <p:cNvPr id="718" name="Google Shape;718;p39"/>
          <p:cNvCxnSpPr>
            <a:endCxn id="710" idx="2"/>
          </p:cNvCxnSpPr>
          <p:nvPr/>
        </p:nvCxnSpPr>
        <p:spPr>
          <a:xfrm flipH="1">
            <a:off x="1661350" y="3448025"/>
            <a:ext cx="974400" cy="293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9" name="Google Shape;719;p39"/>
          <p:cNvSpPr txBox="1"/>
          <p:nvPr/>
        </p:nvSpPr>
        <p:spPr>
          <a:xfrm>
            <a:off x="2429250" y="3141675"/>
            <a:ext cx="19932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El estado inicial es S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720" name="Google Shape;720;p39"/>
          <p:cNvCxnSpPr/>
          <p:nvPr/>
        </p:nvCxnSpPr>
        <p:spPr>
          <a:xfrm flipH="1">
            <a:off x="1895025" y="1752500"/>
            <a:ext cx="1146900" cy="377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1" name="Google Shape;721;p39"/>
          <p:cNvSpPr txBox="1"/>
          <p:nvPr/>
        </p:nvSpPr>
        <p:spPr>
          <a:xfrm>
            <a:off x="2999200" y="1453300"/>
            <a:ext cx="26571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La cinta en el primer casillero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6" name="Google Shape;726;p40"/>
          <p:cNvGrpSpPr/>
          <p:nvPr/>
        </p:nvGrpSpPr>
        <p:grpSpPr>
          <a:xfrm>
            <a:off x="6351563" y="1232223"/>
            <a:ext cx="1827475" cy="1051350"/>
            <a:chOff x="7146475" y="2190661"/>
            <a:chExt cx="1827475" cy="1051350"/>
          </a:xfrm>
        </p:grpSpPr>
        <p:sp>
          <p:nvSpPr>
            <p:cNvPr id="727" name="Google Shape;727;p40"/>
            <p:cNvSpPr/>
            <p:nvPr/>
          </p:nvSpPr>
          <p:spPr>
            <a:xfrm>
              <a:off x="7236650" y="2282011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28" name="Google Shape;728;p40"/>
            <p:cNvGrpSpPr/>
            <p:nvPr/>
          </p:nvGrpSpPr>
          <p:grpSpPr>
            <a:xfrm>
              <a:off x="7146475" y="2190661"/>
              <a:ext cx="1737300" cy="960000"/>
              <a:chOff x="7146475" y="2190661"/>
              <a:chExt cx="1737300" cy="960000"/>
            </a:xfrm>
          </p:grpSpPr>
          <p:sp>
            <p:nvSpPr>
              <p:cNvPr id="729" name="Google Shape;729;p40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730" name="Google Shape;730;p40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731" name="Google Shape;731;p40"/>
            <p:cNvGrpSpPr/>
            <p:nvPr/>
          </p:nvGrpSpPr>
          <p:grpSpPr>
            <a:xfrm>
              <a:off x="7300659" y="2505003"/>
              <a:ext cx="1428933" cy="514595"/>
              <a:chOff x="7235888" y="1483625"/>
              <a:chExt cx="1428933" cy="514595"/>
            </a:xfrm>
          </p:grpSpPr>
          <p:sp>
            <p:nvSpPr>
              <p:cNvPr id="732" name="Google Shape;732;p40"/>
              <p:cNvSpPr/>
              <p:nvPr/>
            </p:nvSpPr>
            <p:spPr>
              <a:xfrm>
                <a:off x="7235888" y="1871400"/>
                <a:ext cx="1428933" cy="126821"/>
              </a:xfrm>
              <a:custGeom>
                <a:rect b="b" l="l" r="r" t="t"/>
                <a:pathLst>
                  <a:path extrusionOk="0" h="3342" w="37658">
                    <a:moveTo>
                      <a:pt x="1615" y="0"/>
                    </a:moveTo>
                    <a:cubicBezTo>
                      <a:pt x="709" y="0"/>
                      <a:pt x="0" y="747"/>
                      <a:pt x="0" y="1659"/>
                    </a:cubicBezTo>
                    <a:cubicBezTo>
                      <a:pt x="0" y="2586"/>
                      <a:pt x="732" y="3342"/>
                      <a:pt x="1659" y="3342"/>
                    </a:cubicBezTo>
                    <a:lnTo>
                      <a:pt x="35999" y="3342"/>
                    </a:lnTo>
                    <a:cubicBezTo>
                      <a:pt x="36902" y="3342"/>
                      <a:pt x="37658" y="2586"/>
                      <a:pt x="37658" y="1659"/>
                    </a:cubicBezTo>
                    <a:cubicBezTo>
                      <a:pt x="37658" y="732"/>
                      <a:pt x="36902" y="1"/>
                      <a:pt x="35999" y="1"/>
                    </a:cubicBezTo>
                    <a:lnTo>
                      <a:pt x="1659" y="1"/>
                    </a:lnTo>
                    <a:cubicBezTo>
                      <a:pt x="1644" y="0"/>
                      <a:pt x="1629" y="0"/>
                      <a:pt x="16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40"/>
              <p:cNvSpPr/>
              <p:nvPr/>
            </p:nvSpPr>
            <p:spPr>
              <a:xfrm>
                <a:off x="7235888" y="1871400"/>
                <a:ext cx="878275" cy="126821"/>
              </a:xfrm>
              <a:custGeom>
                <a:rect b="b" l="l" r="r" t="t"/>
                <a:pathLst>
                  <a:path extrusionOk="0" h="3342" w="23146">
                    <a:moveTo>
                      <a:pt x="1615" y="0"/>
                    </a:moveTo>
                    <a:cubicBezTo>
                      <a:pt x="709" y="0"/>
                      <a:pt x="0" y="747"/>
                      <a:pt x="0" y="1659"/>
                    </a:cubicBezTo>
                    <a:cubicBezTo>
                      <a:pt x="0" y="2586"/>
                      <a:pt x="732" y="3342"/>
                      <a:pt x="1659" y="3342"/>
                    </a:cubicBezTo>
                    <a:lnTo>
                      <a:pt x="23146" y="3342"/>
                    </a:lnTo>
                    <a:lnTo>
                      <a:pt x="23146" y="1"/>
                    </a:lnTo>
                    <a:lnTo>
                      <a:pt x="1659" y="1"/>
                    </a:lnTo>
                    <a:cubicBezTo>
                      <a:pt x="1644" y="0"/>
                      <a:pt x="1629" y="0"/>
                      <a:pt x="16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40"/>
              <p:cNvSpPr/>
              <p:nvPr/>
            </p:nvSpPr>
            <p:spPr>
              <a:xfrm>
                <a:off x="7813392" y="1483625"/>
                <a:ext cx="601580" cy="327677"/>
              </a:xfrm>
              <a:custGeom>
                <a:rect b="b" l="l" r="r" t="t"/>
                <a:pathLst>
                  <a:path extrusionOk="0" h="8635" w="15854">
                    <a:moveTo>
                      <a:pt x="0" y="0"/>
                    </a:moveTo>
                    <a:lnTo>
                      <a:pt x="0" y="6927"/>
                    </a:lnTo>
                    <a:lnTo>
                      <a:pt x="6415" y="6927"/>
                    </a:lnTo>
                    <a:cubicBezTo>
                      <a:pt x="6707" y="6927"/>
                      <a:pt x="7000" y="7098"/>
                      <a:pt x="7171" y="7366"/>
                    </a:cubicBezTo>
                    <a:lnTo>
                      <a:pt x="7927" y="8634"/>
                    </a:lnTo>
                    <a:lnTo>
                      <a:pt x="8683" y="7366"/>
                    </a:lnTo>
                    <a:cubicBezTo>
                      <a:pt x="8829" y="7098"/>
                      <a:pt x="9122" y="6927"/>
                      <a:pt x="9415" y="6927"/>
                    </a:cubicBezTo>
                    <a:lnTo>
                      <a:pt x="15854" y="6927"/>
                    </a:lnTo>
                    <a:lnTo>
                      <a:pt x="15854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40"/>
              <p:cNvSpPr/>
              <p:nvPr/>
            </p:nvSpPr>
            <p:spPr>
              <a:xfrm>
                <a:off x="7913912" y="1585322"/>
                <a:ext cx="396487" cy="56656"/>
              </a:xfrm>
              <a:custGeom>
                <a:rect b="b" l="l" r="r" t="t"/>
                <a:pathLst>
                  <a:path extrusionOk="0" h="1493" w="10449">
                    <a:moveTo>
                      <a:pt x="966" y="1"/>
                    </a:moveTo>
                    <a:cubicBezTo>
                      <a:pt x="1" y="1"/>
                      <a:pt x="8" y="1492"/>
                      <a:pt x="988" y="1492"/>
                    </a:cubicBezTo>
                    <a:cubicBezTo>
                      <a:pt x="1003" y="1492"/>
                      <a:pt x="1018" y="1492"/>
                      <a:pt x="1034" y="1491"/>
                    </a:cubicBezTo>
                    <a:lnTo>
                      <a:pt x="9522" y="1491"/>
                    </a:lnTo>
                    <a:cubicBezTo>
                      <a:pt x="10448" y="1418"/>
                      <a:pt x="10448" y="52"/>
                      <a:pt x="9522" y="3"/>
                    </a:cubicBezTo>
                    <a:lnTo>
                      <a:pt x="1034" y="3"/>
                    </a:lnTo>
                    <a:cubicBezTo>
                      <a:pt x="1011" y="2"/>
                      <a:pt x="988" y="1"/>
                      <a:pt x="9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36" name="Google Shape;736;p40"/>
          <p:cNvSpPr txBox="1"/>
          <p:nvPr>
            <p:ph type="title"/>
          </p:nvPr>
        </p:nvSpPr>
        <p:spPr>
          <a:xfrm>
            <a:off x="1462100" y="1906527"/>
            <a:ext cx="67170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Jugamos!!</a:t>
            </a:r>
            <a:endParaRPr sz="4200"/>
          </a:p>
        </p:txBody>
      </p:sp>
      <p:grpSp>
        <p:nvGrpSpPr>
          <p:cNvPr id="737" name="Google Shape;737;p40"/>
          <p:cNvGrpSpPr/>
          <p:nvPr/>
        </p:nvGrpSpPr>
        <p:grpSpPr>
          <a:xfrm>
            <a:off x="463651" y="1220603"/>
            <a:ext cx="502899" cy="502899"/>
            <a:chOff x="858700" y="1967475"/>
            <a:chExt cx="605100" cy="605100"/>
          </a:xfrm>
        </p:grpSpPr>
        <p:sp>
          <p:nvSpPr>
            <p:cNvPr id="738" name="Google Shape;738;p40"/>
            <p:cNvSpPr/>
            <p:nvPr/>
          </p:nvSpPr>
          <p:spPr>
            <a:xfrm>
              <a:off x="858700" y="1967475"/>
              <a:ext cx="605100" cy="605100"/>
            </a:xfrm>
            <a:prstGeom prst="roundRect">
              <a:avLst>
                <a:gd fmla="val 15109" name="adj"/>
              </a:avLst>
            </a:pr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932654" y="2075711"/>
              <a:ext cx="457191" cy="388627"/>
            </a:xfrm>
            <a:custGeom>
              <a:rect b="b" l="l" r="r" t="t"/>
              <a:pathLst>
                <a:path extrusionOk="0" h="9051" w="10659">
                  <a:moveTo>
                    <a:pt x="2797" y="1"/>
                  </a:moveTo>
                  <a:cubicBezTo>
                    <a:pt x="2767" y="1"/>
                    <a:pt x="2738" y="1"/>
                    <a:pt x="2708" y="2"/>
                  </a:cubicBezTo>
                  <a:cubicBezTo>
                    <a:pt x="1293" y="27"/>
                    <a:pt x="196" y="1173"/>
                    <a:pt x="196" y="2588"/>
                  </a:cubicBezTo>
                  <a:cubicBezTo>
                    <a:pt x="196" y="2588"/>
                    <a:pt x="1" y="6368"/>
                    <a:pt x="5318" y="9051"/>
                  </a:cubicBezTo>
                  <a:lnTo>
                    <a:pt x="5342" y="9051"/>
                  </a:lnTo>
                  <a:cubicBezTo>
                    <a:pt x="10659" y="6368"/>
                    <a:pt x="10488" y="2588"/>
                    <a:pt x="10488" y="2588"/>
                  </a:cubicBezTo>
                  <a:cubicBezTo>
                    <a:pt x="10488" y="1173"/>
                    <a:pt x="9366" y="27"/>
                    <a:pt x="7976" y="2"/>
                  </a:cubicBezTo>
                  <a:cubicBezTo>
                    <a:pt x="7946" y="1"/>
                    <a:pt x="7916" y="1"/>
                    <a:pt x="7885" y="1"/>
                  </a:cubicBezTo>
                  <a:cubicBezTo>
                    <a:pt x="6512" y="1"/>
                    <a:pt x="5390" y="1081"/>
                    <a:pt x="5342" y="2441"/>
                  </a:cubicBezTo>
                  <a:cubicBezTo>
                    <a:pt x="5270" y="1081"/>
                    <a:pt x="4148" y="1"/>
                    <a:pt x="2797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0" name="Google Shape;740;p40"/>
          <p:cNvGrpSpPr/>
          <p:nvPr/>
        </p:nvGrpSpPr>
        <p:grpSpPr>
          <a:xfrm>
            <a:off x="463651" y="1906497"/>
            <a:ext cx="502800" cy="502800"/>
            <a:chOff x="7014301" y="2017350"/>
            <a:chExt cx="502800" cy="502800"/>
          </a:xfrm>
        </p:grpSpPr>
        <p:sp>
          <p:nvSpPr>
            <p:cNvPr id="741" name="Google Shape;741;p40"/>
            <p:cNvSpPr/>
            <p:nvPr/>
          </p:nvSpPr>
          <p:spPr>
            <a:xfrm>
              <a:off x="7014301" y="2017350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accen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7095012" y="2108734"/>
              <a:ext cx="341378" cy="320032"/>
            </a:xfrm>
            <a:custGeom>
              <a:rect b="b" l="l" r="r" t="t"/>
              <a:pathLst>
                <a:path extrusionOk="0" h="9925" w="10634">
                  <a:moveTo>
                    <a:pt x="5308" y="0"/>
                  </a:moveTo>
                  <a:cubicBezTo>
                    <a:pt x="5171" y="0"/>
                    <a:pt x="5037" y="73"/>
                    <a:pt x="4976" y="220"/>
                  </a:cubicBezTo>
                  <a:lnTo>
                    <a:pt x="3659" y="2878"/>
                  </a:lnTo>
                  <a:cubicBezTo>
                    <a:pt x="3585" y="3000"/>
                    <a:pt x="3488" y="3073"/>
                    <a:pt x="3366" y="3073"/>
                  </a:cubicBezTo>
                  <a:lnTo>
                    <a:pt x="415" y="3512"/>
                  </a:lnTo>
                  <a:cubicBezTo>
                    <a:pt x="122" y="3561"/>
                    <a:pt x="0" y="3927"/>
                    <a:pt x="220" y="4147"/>
                  </a:cubicBezTo>
                  <a:lnTo>
                    <a:pt x="2341" y="6220"/>
                  </a:lnTo>
                  <a:cubicBezTo>
                    <a:pt x="2439" y="6317"/>
                    <a:pt x="2488" y="6439"/>
                    <a:pt x="2463" y="6561"/>
                  </a:cubicBezTo>
                  <a:lnTo>
                    <a:pt x="1951" y="9488"/>
                  </a:lnTo>
                  <a:cubicBezTo>
                    <a:pt x="1913" y="9736"/>
                    <a:pt x="2099" y="9924"/>
                    <a:pt x="2322" y="9924"/>
                  </a:cubicBezTo>
                  <a:cubicBezTo>
                    <a:pt x="2384" y="9924"/>
                    <a:pt x="2449" y="9910"/>
                    <a:pt x="2512" y="9878"/>
                  </a:cubicBezTo>
                  <a:lnTo>
                    <a:pt x="5122" y="8512"/>
                  </a:lnTo>
                  <a:cubicBezTo>
                    <a:pt x="5183" y="8476"/>
                    <a:pt x="5244" y="8457"/>
                    <a:pt x="5305" y="8457"/>
                  </a:cubicBezTo>
                  <a:cubicBezTo>
                    <a:pt x="5366" y="8457"/>
                    <a:pt x="5427" y="8476"/>
                    <a:pt x="5488" y="8512"/>
                  </a:cubicBezTo>
                  <a:lnTo>
                    <a:pt x="8122" y="9878"/>
                  </a:lnTo>
                  <a:cubicBezTo>
                    <a:pt x="8180" y="9910"/>
                    <a:pt x="8241" y="9924"/>
                    <a:pt x="8299" y="9924"/>
                  </a:cubicBezTo>
                  <a:cubicBezTo>
                    <a:pt x="8511" y="9924"/>
                    <a:pt x="8697" y="9736"/>
                    <a:pt x="8658" y="9488"/>
                  </a:cubicBezTo>
                  <a:lnTo>
                    <a:pt x="8146" y="6561"/>
                  </a:lnTo>
                  <a:cubicBezTo>
                    <a:pt x="8122" y="6439"/>
                    <a:pt x="8171" y="6317"/>
                    <a:pt x="8268" y="6220"/>
                  </a:cubicBezTo>
                  <a:lnTo>
                    <a:pt x="10390" y="4147"/>
                  </a:lnTo>
                  <a:cubicBezTo>
                    <a:pt x="10634" y="3927"/>
                    <a:pt x="10488" y="3561"/>
                    <a:pt x="10195" y="3512"/>
                  </a:cubicBezTo>
                  <a:lnTo>
                    <a:pt x="7244" y="3098"/>
                  </a:lnTo>
                  <a:cubicBezTo>
                    <a:pt x="7122" y="3073"/>
                    <a:pt x="7024" y="3000"/>
                    <a:pt x="6976" y="2878"/>
                  </a:cubicBezTo>
                  <a:lnTo>
                    <a:pt x="5658" y="220"/>
                  </a:lnTo>
                  <a:cubicBezTo>
                    <a:pt x="5585" y="73"/>
                    <a:pt x="5445" y="0"/>
                    <a:pt x="5308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3" name="Google Shape;743;p40"/>
          <p:cNvGrpSpPr/>
          <p:nvPr/>
        </p:nvGrpSpPr>
        <p:grpSpPr>
          <a:xfrm>
            <a:off x="463651" y="445094"/>
            <a:ext cx="629846" cy="592514"/>
            <a:chOff x="463701" y="2217961"/>
            <a:chExt cx="629846" cy="592514"/>
          </a:xfrm>
        </p:grpSpPr>
        <p:sp>
          <p:nvSpPr>
            <p:cNvPr id="744" name="Google Shape;744;p40"/>
            <p:cNvSpPr/>
            <p:nvPr/>
          </p:nvSpPr>
          <p:spPr>
            <a:xfrm>
              <a:off x="463701" y="2307675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0"/>
            <p:cNvSpPr/>
            <p:nvPr/>
          </p:nvSpPr>
          <p:spPr>
            <a:xfrm>
              <a:off x="545925" y="2446300"/>
              <a:ext cx="338328" cy="225549"/>
            </a:xfrm>
            <a:custGeom>
              <a:rect b="b" l="l" r="r" t="t"/>
              <a:pathLst>
                <a:path extrusionOk="0" h="5806" w="8708">
                  <a:moveTo>
                    <a:pt x="757" y="1"/>
                  </a:moveTo>
                  <a:cubicBezTo>
                    <a:pt x="342" y="1"/>
                    <a:pt x="1" y="342"/>
                    <a:pt x="1" y="757"/>
                  </a:cubicBezTo>
                  <a:lnTo>
                    <a:pt x="1" y="5049"/>
                  </a:lnTo>
                  <a:cubicBezTo>
                    <a:pt x="1" y="5464"/>
                    <a:pt x="342" y="5806"/>
                    <a:pt x="757" y="5806"/>
                  </a:cubicBezTo>
                  <a:lnTo>
                    <a:pt x="7952" y="5806"/>
                  </a:lnTo>
                  <a:cubicBezTo>
                    <a:pt x="8366" y="5806"/>
                    <a:pt x="8708" y="5464"/>
                    <a:pt x="8708" y="5049"/>
                  </a:cubicBezTo>
                  <a:lnTo>
                    <a:pt x="8708" y="757"/>
                  </a:lnTo>
                  <a:cubicBezTo>
                    <a:pt x="8708" y="342"/>
                    <a:pt x="8366" y="1"/>
                    <a:pt x="795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555887" y="2446307"/>
              <a:ext cx="318435" cy="106170"/>
            </a:xfrm>
            <a:custGeom>
              <a:rect b="b" l="l" r="r" t="t"/>
              <a:pathLst>
                <a:path extrusionOk="0" h="2733" w="8196">
                  <a:moveTo>
                    <a:pt x="1" y="1"/>
                  </a:moveTo>
                  <a:lnTo>
                    <a:pt x="3659" y="2586"/>
                  </a:lnTo>
                  <a:cubicBezTo>
                    <a:pt x="3794" y="2684"/>
                    <a:pt x="3946" y="2733"/>
                    <a:pt x="4098" y="2733"/>
                  </a:cubicBezTo>
                  <a:cubicBezTo>
                    <a:pt x="4251" y="2733"/>
                    <a:pt x="4403" y="2684"/>
                    <a:pt x="4537" y="2586"/>
                  </a:cubicBezTo>
                  <a:lnTo>
                    <a:pt x="8196" y="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47" name="Google Shape;747;p40"/>
            <p:cNvGrpSpPr/>
            <p:nvPr/>
          </p:nvGrpSpPr>
          <p:grpSpPr>
            <a:xfrm>
              <a:off x="773496" y="2217961"/>
              <a:ext cx="320051" cy="298703"/>
              <a:chOff x="1023863" y="2896525"/>
              <a:chExt cx="240875" cy="219425"/>
            </a:xfrm>
          </p:grpSpPr>
          <p:sp>
            <p:nvSpPr>
              <p:cNvPr id="748" name="Google Shape;748;p40"/>
              <p:cNvSpPr/>
              <p:nvPr/>
            </p:nvSpPr>
            <p:spPr>
              <a:xfrm>
                <a:off x="1023863" y="2896525"/>
                <a:ext cx="240875" cy="219425"/>
              </a:xfrm>
              <a:custGeom>
                <a:rect b="b" l="l" r="r" t="t"/>
                <a:pathLst>
                  <a:path extrusionOk="0" h="8777" w="9635">
                    <a:moveTo>
                      <a:pt x="4811" y="1"/>
                    </a:moveTo>
                    <a:cubicBezTo>
                      <a:pt x="2818" y="1"/>
                      <a:pt x="1017" y="1364"/>
                      <a:pt x="537" y="3389"/>
                    </a:cubicBezTo>
                    <a:cubicBezTo>
                      <a:pt x="0" y="5754"/>
                      <a:pt x="1464" y="8096"/>
                      <a:pt x="3805" y="8657"/>
                    </a:cubicBezTo>
                    <a:cubicBezTo>
                      <a:pt x="4147" y="8738"/>
                      <a:pt x="4488" y="8776"/>
                      <a:pt x="4824" y="8776"/>
                    </a:cubicBezTo>
                    <a:cubicBezTo>
                      <a:pt x="6816" y="8776"/>
                      <a:pt x="8614" y="7413"/>
                      <a:pt x="9073" y="5388"/>
                    </a:cubicBezTo>
                    <a:cubicBezTo>
                      <a:pt x="9634" y="3047"/>
                      <a:pt x="8171" y="681"/>
                      <a:pt x="5830" y="120"/>
                    </a:cubicBezTo>
                    <a:cubicBezTo>
                      <a:pt x="5488" y="39"/>
                      <a:pt x="5147" y="1"/>
                      <a:pt x="48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40"/>
              <p:cNvSpPr/>
              <p:nvPr/>
            </p:nvSpPr>
            <p:spPr>
              <a:xfrm>
                <a:off x="1111105" y="2959275"/>
                <a:ext cx="54900" cy="93925"/>
              </a:xfrm>
              <a:custGeom>
                <a:rect b="b" l="l" r="r" t="t"/>
                <a:pathLst>
                  <a:path extrusionOk="0" h="3757" w="2196">
                    <a:moveTo>
                      <a:pt x="1268" y="0"/>
                    </a:moveTo>
                    <a:lnTo>
                      <a:pt x="0" y="1049"/>
                    </a:lnTo>
                    <a:lnTo>
                      <a:pt x="512" y="1708"/>
                    </a:lnTo>
                    <a:lnTo>
                      <a:pt x="951" y="1342"/>
                    </a:lnTo>
                    <a:cubicBezTo>
                      <a:pt x="1024" y="1269"/>
                      <a:pt x="1098" y="1195"/>
                      <a:pt x="1171" y="1098"/>
                    </a:cubicBezTo>
                    <a:lnTo>
                      <a:pt x="1171" y="1756"/>
                    </a:lnTo>
                    <a:lnTo>
                      <a:pt x="1171" y="3756"/>
                    </a:lnTo>
                    <a:lnTo>
                      <a:pt x="2195" y="3756"/>
                    </a:lnTo>
                    <a:lnTo>
                      <a:pt x="21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50" name="Google Shape;750;p40"/>
          <p:cNvSpPr txBox="1"/>
          <p:nvPr/>
        </p:nvSpPr>
        <p:spPr>
          <a:xfrm>
            <a:off x="1646925" y="3755475"/>
            <a:ext cx="1188600" cy="365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Play</a:t>
            </a:r>
            <a:endParaRPr b="1" sz="16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51" name="Google Shape;751;p40"/>
          <p:cNvSpPr/>
          <p:nvPr/>
        </p:nvSpPr>
        <p:spPr>
          <a:xfrm rot="-2700000">
            <a:off x="2645303" y="3927767"/>
            <a:ext cx="365716" cy="36571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40"/>
          <p:cNvSpPr/>
          <p:nvPr/>
        </p:nvSpPr>
        <p:spPr>
          <a:xfrm>
            <a:off x="1646925" y="1381650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40"/>
          <p:cNvSpPr/>
          <p:nvPr/>
        </p:nvSpPr>
        <p:spPr>
          <a:xfrm>
            <a:off x="7031613" y="4058207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40"/>
          <p:cNvSpPr/>
          <p:nvPr/>
        </p:nvSpPr>
        <p:spPr>
          <a:xfrm>
            <a:off x="6799273" y="3909555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5" name="Google Shape;755;p40"/>
          <p:cNvGrpSpPr/>
          <p:nvPr/>
        </p:nvGrpSpPr>
        <p:grpSpPr>
          <a:xfrm>
            <a:off x="404600" y="4046486"/>
            <a:ext cx="621000" cy="621000"/>
            <a:chOff x="416300" y="4058211"/>
            <a:chExt cx="621000" cy="621000"/>
          </a:xfrm>
        </p:grpSpPr>
        <p:sp>
          <p:nvSpPr>
            <p:cNvPr id="756" name="Google Shape;756;p40"/>
            <p:cNvSpPr/>
            <p:nvPr/>
          </p:nvSpPr>
          <p:spPr>
            <a:xfrm>
              <a:off x="475400" y="4117311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0"/>
            <p:cNvSpPr/>
            <p:nvPr/>
          </p:nvSpPr>
          <p:spPr>
            <a:xfrm rot="2700000">
              <a:off x="507243" y="4149154"/>
              <a:ext cx="439113" cy="439113"/>
            </a:xfrm>
            <a:prstGeom prst="plus">
              <a:avLst>
                <a:gd fmla="val 42536" name="adj"/>
              </a:avLst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41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763" name="Google Shape;763;p41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764" name="Google Shape;764;p41"/>
          <p:cNvCxnSpPr>
            <a:stCxn id="762" idx="3"/>
            <a:endCxn id="765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6" name="Google Shape;766;p41"/>
          <p:cNvCxnSpPr>
            <a:stCxn id="763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67" name="Google Shape;767;p41"/>
          <p:cNvCxnSpPr>
            <a:stCxn id="762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768" name="Google Shape;768;p41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769" name="Google Shape;769;p41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1" name="Google Shape;771;p41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2" name="Google Shape;772;p41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773" name="Google Shape;773;p41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774" name="Google Shape;774;p41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775" name="Google Shape;775;p41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776" name="Google Shape;776;p41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777" name="Google Shape;777;p41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778" name="Google Shape;778;p41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779" name="Google Shape;779;p41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41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41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41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41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84" name="Google Shape;784;p41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785" name="Google Shape;785;p41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786" name="Google Shape;786;p41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787" name="Google Shape;787;p41"/>
          <p:cNvCxnSpPr>
            <a:stCxn id="785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8" name="Google Shape;788;p41"/>
          <p:cNvCxnSpPr>
            <a:stCxn id="786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89" name="Google Shape;789;p41"/>
          <p:cNvCxnSpPr>
            <a:stCxn id="785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790" name="Google Shape;790;p41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791" name="Google Shape;791;p41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792" name="Google Shape;792;p41"/>
          <p:cNvCxnSpPr>
            <a:stCxn id="790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3" name="Google Shape;793;p41"/>
          <p:cNvCxnSpPr>
            <a:stCxn id="791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94" name="Google Shape;794;p41"/>
          <p:cNvCxnSpPr>
            <a:stCxn id="790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42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00" name="Google Shape;800;p42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01" name="Google Shape;801;p42"/>
          <p:cNvCxnSpPr>
            <a:stCxn id="799" idx="3"/>
            <a:endCxn id="802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3" name="Google Shape;803;p42"/>
          <p:cNvCxnSpPr>
            <a:stCxn id="800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04" name="Google Shape;804;p42"/>
          <p:cNvCxnSpPr>
            <a:stCxn id="799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805" name="Google Shape;805;p42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806" name="Google Shape;806;p42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42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8" name="Google Shape;808;p42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9" name="Google Shape;809;p42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810" name="Google Shape;810;p42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811" name="Google Shape;811;p42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12" name="Google Shape;812;p42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813" name="Google Shape;813;p42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814" name="Google Shape;814;p42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815" name="Google Shape;815;p42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816" name="Google Shape;816;p42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42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42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42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42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1" name="Google Shape;821;p42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822" name="Google Shape;822;p42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23" name="Google Shape;823;p42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24" name="Google Shape;824;p42"/>
          <p:cNvCxnSpPr>
            <a:stCxn id="822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5" name="Google Shape;825;p42"/>
          <p:cNvCxnSpPr>
            <a:stCxn id="823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26" name="Google Shape;826;p42"/>
          <p:cNvCxnSpPr>
            <a:stCxn id="822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827" name="Google Shape;827;p42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28" name="Google Shape;828;p42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29" name="Google Shape;829;p42"/>
          <p:cNvCxnSpPr>
            <a:stCxn id="827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0" name="Google Shape;830;p42"/>
          <p:cNvCxnSpPr>
            <a:stCxn id="828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31" name="Google Shape;831;p42"/>
          <p:cNvCxnSpPr>
            <a:stCxn id="827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43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37" name="Google Shape;837;p43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38" name="Google Shape;838;p43"/>
          <p:cNvCxnSpPr>
            <a:stCxn id="836" idx="3"/>
            <a:endCxn id="839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0" name="Google Shape;840;p43"/>
          <p:cNvCxnSpPr>
            <a:stCxn id="837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41" name="Google Shape;841;p43"/>
          <p:cNvCxnSpPr>
            <a:stCxn id="836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842" name="Google Shape;842;p43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843" name="Google Shape;843;p43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3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5" name="Google Shape;845;p43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6" name="Google Shape;846;p43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847" name="Google Shape;847;p43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848" name="Google Shape;848;p43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49" name="Google Shape;849;p43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850" name="Google Shape;850;p43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851" name="Google Shape;851;p43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852" name="Google Shape;852;p43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853" name="Google Shape;853;p43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43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43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43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43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58" name="Google Shape;858;p43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859" name="Google Shape;859;p43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60" name="Google Shape;860;p43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7985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61" name="Google Shape;861;p43"/>
          <p:cNvCxnSpPr>
            <a:stCxn id="859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2" name="Google Shape;862;p43"/>
          <p:cNvCxnSpPr>
            <a:stCxn id="860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63" name="Google Shape;863;p43"/>
          <p:cNvCxnSpPr>
            <a:stCxn id="859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864" name="Google Shape;864;p43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65" name="Google Shape;865;p43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66" name="Google Shape;866;p43"/>
          <p:cNvCxnSpPr>
            <a:stCxn id="864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7" name="Google Shape;867;p43"/>
          <p:cNvCxnSpPr>
            <a:stCxn id="865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68" name="Google Shape;868;p43"/>
          <p:cNvCxnSpPr>
            <a:stCxn id="864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4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74" name="Google Shape;874;p44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75" name="Google Shape;875;p44"/>
          <p:cNvCxnSpPr>
            <a:stCxn id="873" idx="3"/>
            <a:endCxn id="876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7" name="Google Shape;877;p44"/>
          <p:cNvCxnSpPr>
            <a:stCxn id="874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878" name="Google Shape;878;p44"/>
          <p:cNvCxnSpPr>
            <a:stCxn id="873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879" name="Google Shape;879;p44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880" name="Google Shape;880;p44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4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2" name="Google Shape;882;p44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3" name="Google Shape;883;p44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884" name="Google Shape;884;p44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885" name="Google Shape;885;p44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86" name="Google Shape;886;p44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887" name="Google Shape;887;p44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888" name="Google Shape;888;p44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889" name="Google Shape;889;p44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890" name="Google Shape;890;p44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44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44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44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44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95" name="Google Shape;895;p44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896" name="Google Shape;896;p44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897" name="Google Shape;897;p44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7985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898" name="Google Shape;898;p44"/>
          <p:cNvCxnSpPr>
            <a:stCxn id="896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99" name="Google Shape;899;p44"/>
          <p:cNvCxnSpPr>
            <a:stCxn id="897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00" name="Google Shape;900;p44"/>
          <p:cNvCxnSpPr>
            <a:stCxn id="896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901" name="Google Shape;901;p44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2017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02" name="Google Shape;902;p44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03" name="Google Shape;903;p44"/>
          <p:cNvCxnSpPr>
            <a:stCxn id="901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04" name="Google Shape;904;p44"/>
          <p:cNvCxnSpPr>
            <a:stCxn id="902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05" name="Google Shape;905;p44"/>
          <p:cNvCxnSpPr>
            <a:stCxn id="901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27"/>
          <p:cNvGrpSpPr/>
          <p:nvPr/>
        </p:nvGrpSpPr>
        <p:grpSpPr>
          <a:xfrm>
            <a:off x="5022725" y="1426150"/>
            <a:ext cx="3657590" cy="348347"/>
            <a:chOff x="4572050" y="100025"/>
            <a:chExt cx="3657590" cy="348347"/>
          </a:xfrm>
        </p:grpSpPr>
        <p:sp>
          <p:nvSpPr>
            <p:cNvPr id="462" name="Google Shape;462;p27"/>
            <p:cNvSpPr/>
            <p:nvPr/>
          </p:nvSpPr>
          <p:spPr>
            <a:xfrm>
              <a:off x="4572050" y="100025"/>
              <a:ext cx="3657590" cy="348347"/>
            </a:xfrm>
            <a:custGeom>
              <a:rect b="b" l="l" r="r" t="t"/>
              <a:pathLst>
                <a:path extrusionOk="0" h="4488" w="46122">
                  <a:moveTo>
                    <a:pt x="7122" y="0"/>
                  </a:moveTo>
                  <a:lnTo>
                    <a:pt x="43975" y="0"/>
                  </a:lnTo>
                  <a:cubicBezTo>
                    <a:pt x="44512" y="0"/>
                    <a:pt x="45024" y="244"/>
                    <a:pt x="45365" y="659"/>
                  </a:cubicBezTo>
                  <a:cubicBezTo>
                    <a:pt x="46121" y="1585"/>
                    <a:pt x="46121" y="2902"/>
                    <a:pt x="45365" y="3829"/>
                  </a:cubicBezTo>
                  <a:cubicBezTo>
                    <a:pt x="45024" y="4244"/>
                    <a:pt x="44512" y="4488"/>
                    <a:pt x="43975" y="4488"/>
                  </a:cubicBezTo>
                  <a:lnTo>
                    <a:pt x="7122" y="4488"/>
                  </a:lnTo>
                  <a:cubicBezTo>
                    <a:pt x="4805" y="4488"/>
                    <a:pt x="3342" y="3878"/>
                    <a:pt x="2025" y="3317"/>
                  </a:cubicBezTo>
                  <a:cubicBezTo>
                    <a:pt x="1610" y="3146"/>
                    <a:pt x="1220" y="3000"/>
                    <a:pt x="830" y="2854"/>
                  </a:cubicBezTo>
                  <a:cubicBezTo>
                    <a:pt x="659" y="2805"/>
                    <a:pt x="488" y="2732"/>
                    <a:pt x="342" y="2634"/>
                  </a:cubicBezTo>
                  <a:cubicBezTo>
                    <a:pt x="1" y="2488"/>
                    <a:pt x="1" y="2000"/>
                    <a:pt x="342" y="1829"/>
                  </a:cubicBezTo>
                  <a:cubicBezTo>
                    <a:pt x="488" y="1756"/>
                    <a:pt x="659" y="1659"/>
                    <a:pt x="830" y="1610"/>
                  </a:cubicBezTo>
                  <a:cubicBezTo>
                    <a:pt x="1220" y="1488"/>
                    <a:pt x="1610" y="1317"/>
                    <a:pt x="2025" y="1146"/>
                  </a:cubicBezTo>
                  <a:cubicBezTo>
                    <a:pt x="3342" y="610"/>
                    <a:pt x="4805" y="0"/>
                    <a:pt x="7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7"/>
            <p:cNvSpPr/>
            <p:nvPr/>
          </p:nvSpPr>
          <p:spPr>
            <a:xfrm>
              <a:off x="4572050" y="100025"/>
              <a:ext cx="3657590" cy="348347"/>
            </a:xfrm>
            <a:custGeom>
              <a:rect b="b" l="l" r="r" t="t"/>
              <a:pathLst>
                <a:path extrusionOk="0" h="4488" w="46122">
                  <a:moveTo>
                    <a:pt x="7122" y="0"/>
                  </a:moveTo>
                  <a:lnTo>
                    <a:pt x="43975" y="0"/>
                  </a:lnTo>
                  <a:cubicBezTo>
                    <a:pt x="44512" y="0"/>
                    <a:pt x="45024" y="244"/>
                    <a:pt x="45365" y="659"/>
                  </a:cubicBezTo>
                  <a:cubicBezTo>
                    <a:pt x="46121" y="1585"/>
                    <a:pt x="46121" y="2902"/>
                    <a:pt x="45365" y="3829"/>
                  </a:cubicBezTo>
                  <a:cubicBezTo>
                    <a:pt x="45024" y="4244"/>
                    <a:pt x="44512" y="4488"/>
                    <a:pt x="43975" y="4488"/>
                  </a:cubicBezTo>
                  <a:lnTo>
                    <a:pt x="7122" y="4488"/>
                  </a:lnTo>
                  <a:cubicBezTo>
                    <a:pt x="4805" y="4488"/>
                    <a:pt x="3342" y="3878"/>
                    <a:pt x="2025" y="3317"/>
                  </a:cubicBezTo>
                  <a:cubicBezTo>
                    <a:pt x="1610" y="3146"/>
                    <a:pt x="1220" y="3000"/>
                    <a:pt x="830" y="2854"/>
                  </a:cubicBezTo>
                  <a:cubicBezTo>
                    <a:pt x="659" y="2805"/>
                    <a:pt x="488" y="2732"/>
                    <a:pt x="342" y="2634"/>
                  </a:cubicBezTo>
                  <a:cubicBezTo>
                    <a:pt x="1" y="2488"/>
                    <a:pt x="1" y="2000"/>
                    <a:pt x="342" y="1829"/>
                  </a:cubicBezTo>
                  <a:cubicBezTo>
                    <a:pt x="488" y="1756"/>
                    <a:pt x="659" y="1659"/>
                    <a:pt x="830" y="1610"/>
                  </a:cubicBezTo>
                  <a:cubicBezTo>
                    <a:pt x="1220" y="1488"/>
                    <a:pt x="1610" y="1317"/>
                    <a:pt x="2025" y="1146"/>
                  </a:cubicBezTo>
                  <a:cubicBezTo>
                    <a:pt x="3318" y="610"/>
                    <a:pt x="4805" y="0"/>
                    <a:pt x="7122" y="0"/>
                  </a:cubicBezTo>
                  <a:close/>
                  <a:moveTo>
                    <a:pt x="28317" y="2780"/>
                  </a:moveTo>
                  <a:lnTo>
                    <a:pt x="8464" y="2780"/>
                  </a:lnTo>
                  <a:cubicBezTo>
                    <a:pt x="8269" y="2780"/>
                    <a:pt x="8269" y="3073"/>
                    <a:pt x="8464" y="3073"/>
                  </a:cubicBezTo>
                  <a:lnTo>
                    <a:pt x="28317" y="3073"/>
                  </a:lnTo>
                  <a:cubicBezTo>
                    <a:pt x="28512" y="3073"/>
                    <a:pt x="28512" y="2780"/>
                    <a:pt x="28317" y="2780"/>
                  </a:cubicBezTo>
                  <a:close/>
                  <a:moveTo>
                    <a:pt x="6293" y="2780"/>
                  </a:moveTo>
                  <a:lnTo>
                    <a:pt x="6805" y="2780"/>
                  </a:lnTo>
                  <a:cubicBezTo>
                    <a:pt x="7000" y="2780"/>
                    <a:pt x="7000" y="3073"/>
                    <a:pt x="6805" y="3073"/>
                  </a:cubicBezTo>
                  <a:lnTo>
                    <a:pt x="6244" y="3073"/>
                  </a:lnTo>
                  <a:cubicBezTo>
                    <a:pt x="6171" y="3415"/>
                    <a:pt x="6098" y="3732"/>
                    <a:pt x="5952" y="4049"/>
                  </a:cubicBezTo>
                  <a:cubicBezTo>
                    <a:pt x="6342" y="4073"/>
                    <a:pt x="6732" y="4097"/>
                    <a:pt x="7122" y="4097"/>
                  </a:cubicBezTo>
                  <a:lnTo>
                    <a:pt x="38000" y="4097"/>
                  </a:lnTo>
                  <a:lnTo>
                    <a:pt x="38000" y="3073"/>
                  </a:lnTo>
                  <a:lnTo>
                    <a:pt x="29951" y="3073"/>
                  </a:lnTo>
                  <a:cubicBezTo>
                    <a:pt x="29756" y="3073"/>
                    <a:pt x="29756" y="2780"/>
                    <a:pt x="29951" y="2780"/>
                  </a:cubicBezTo>
                  <a:lnTo>
                    <a:pt x="38000" y="2780"/>
                  </a:lnTo>
                  <a:lnTo>
                    <a:pt x="38000" y="1561"/>
                  </a:lnTo>
                  <a:lnTo>
                    <a:pt x="37390" y="1561"/>
                  </a:lnTo>
                  <a:cubicBezTo>
                    <a:pt x="37317" y="1561"/>
                    <a:pt x="37244" y="1488"/>
                    <a:pt x="37244" y="1415"/>
                  </a:cubicBezTo>
                  <a:cubicBezTo>
                    <a:pt x="37244" y="1317"/>
                    <a:pt x="37317" y="1268"/>
                    <a:pt x="37390" y="1268"/>
                  </a:cubicBezTo>
                  <a:lnTo>
                    <a:pt x="38000" y="1268"/>
                  </a:lnTo>
                  <a:lnTo>
                    <a:pt x="38000" y="366"/>
                  </a:lnTo>
                  <a:lnTo>
                    <a:pt x="7122" y="366"/>
                  </a:lnTo>
                  <a:cubicBezTo>
                    <a:pt x="6732" y="366"/>
                    <a:pt x="6366" y="390"/>
                    <a:pt x="5976" y="415"/>
                  </a:cubicBezTo>
                  <a:cubicBezTo>
                    <a:pt x="6074" y="707"/>
                    <a:pt x="6171" y="976"/>
                    <a:pt x="6220" y="1268"/>
                  </a:cubicBezTo>
                  <a:lnTo>
                    <a:pt x="14244" y="1268"/>
                  </a:lnTo>
                  <a:cubicBezTo>
                    <a:pt x="14342" y="1268"/>
                    <a:pt x="14390" y="1317"/>
                    <a:pt x="14390" y="1415"/>
                  </a:cubicBezTo>
                  <a:cubicBezTo>
                    <a:pt x="14390" y="1488"/>
                    <a:pt x="14342" y="1561"/>
                    <a:pt x="14244" y="1561"/>
                  </a:cubicBezTo>
                  <a:lnTo>
                    <a:pt x="6269" y="1561"/>
                  </a:lnTo>
                  <a:cubicBezTo>
                    <a:pt x="6317" y="1951"/>
                    <a:pt x="6317" y="2366"/>
                    <a:pt x="6269" y="2780"/>
                  </a:cubicBezTo>
                  <a:close/>
                  <a:moveTo>
                    <a:pt x="38292" y="2927"/>
                  </a:moveTo>
                  <a:lnTo>
                    <a:pt x="38292" y="2927"/>
                  </a:lnTo>
                  <a:lnTo>
                    <a:pt x="38292" y="4097"/>
                  </a:lnTo>
                  <a:lnTo>
                    <a:pt x="40268" y="4097"/>
                  </a:lnTo>
                  <a:lnTo>
                    <a:pt x="40268" y="390"/>
                  </a:lnTo>
                  <a:lnTo>
                    <a:pt x="38317" y="390"/>
                  </a:lnTo>
                  <a:lnTo>
                    <a:pt x="38317" y="2927"/>
                  </a:lnTo>
                  <a:close/>
                  <a:moveTo>
                    <a:pt x="28951" y="3073"/>
                  </a:moveTo>
                  <a:lnTo>
                    <a:pt x="29244" y="3073"/>
                  </a:lnTo>
                  <a:cubicBezTo>
                    <a:pt x="29439" y="3073"/>
                    <a:pt x="29439" y="2780"/>
                    <a:pt x="29244" y="2780"/>
                  </a:cubicBezTo>
                  <a:lnTo>
                    <a:pt x="28951" y="2780"/>
                  </a:lnTo>
                  <a:cubicBezTo>
                    <a:pt x="28732" y="2780"/>
                    <a:pt x="28732" y="3073"/>
                    <a:pt x="28951" y="3073"/>
                  </a:cubicBezTo>
                  <a:close/>
                  <a:moveTo>
                    <a:pt x="15878" y="1561"/>
                  </a:moveTo>
                  <a:lnTo>
                    <a:pt x="35731" y="1561"/>
                  </a:lnTo>
                  <a:cubicBezTo>
                    <a:pt x="35829" y="1561"/>
                    <a:pt x="35878" y="1512"/>
                    <a:pt x="35878" y="1415"/>
                  </a:cubicBezTo>
                  <a:cubicBezTo>
                    <a:pt x="35878" y="1341"/>
                    <a:pt x="35829" y="1268"/>
                    <a:pt x="35731" y="1268"/>
                  </a:cubicBezTo>
                  <a:lnTo>
                    <a:pt x="15878" y="1268"/>
                  </a:lnTo>
                  <a:cubicBezTo>
                    <a:pt x="15805" y="1268"/>
                    <a:pt x="15732" y="1341"/>
                    <a:pt x="15732" y="1415"/>
                  </a:cubicBezTo>
                  <a:cubicBezTo>
                    <a:pt x="15732" y="1512"/>
                    <a:pt x="15805" y="1585"/>
                    <a:pt x="15878" y="1561"/>
                  </a:cubicBezTo>
                  <a:close/>
                  <a:moveTo>
                    <a:pt x="15244" y="1268"/>
                  </a:moveTo>
                  <a:lnTo>
                    <a:pt x="14951" y="1268"/>
                  </a:lnTo>
                  <a:cubicBezTo>
                    <a:pt x="14854" y="1268"/>
                    <a:pt x="14781" y="1341"/>
                    <a:pt x="14805" y="1415"/>
                  </a:cubicBezTo>
                  <a:cubicBezTo>
                    <a:pt x="14781" y="1512"/>
                    <a:pt x="14854" y="1561"/>
                    <a:pt x="14951" y="1561"/>
                  </a:cubicBezTo>
                  <a:lnTo>
                    <a:pt x="15244" y="1561"/>
                  </a:lnTo>
                  <a:cubicBezTo>
                    <a:pt x="15342" y="1561"/>
                    <a:pt x="15390" y="1512"/>
                    <a:pt x="15390" y="1415"/>
                  </a:cubicBezTo>
                  <a:cubicBezTo>
                    <a:pt x="15390" y="1341"/>
                    <a:pt x="15342" y="1268"/>
                    <a:pt x="15244" y="1268"/>
                  </a:cubicBezTo>
                  <a:close/>
                  <a:moveTo>
                    <a:pt x="5561" y="3976"/>
                  </a:moveTo>
                  <a:cubicBezTo>
                    <a:pt x="6025" y="2854"/>
                    <a:pt x="6025" y="1610"/>
                    <a:pt x="5561" y="488"/>
                  </a:cubicBezTo>
                  <a:cubicBezTo>
                    <a:pt x="4391" y="683"/>
                    <a:pt x="3244" y="1024"/>
                    <a:pt x="2171" y="1512"/>
                  </a:cubicBezTo>
                  <a:lnTo>
                    <a:pt x="1903" y="1634"/>
                  </a:lnTo>
                  <a:cubicBezTo>
                    <a:pt x="2147" y="2000"/>
                    <a:pt x="2147" y="2463"/>
                    <a:pt x="1903" y="2854"/>
                  </a:cubicBezTo>
                  <a:lnTo>
                    <a:pt x="2171" y="2951"/>
                  </a:lnTo>
                  <a:cubicBezTo>
                    <a:pt x="3244" y="3463"/>
                    <a:pt x="4366" y="3805"/>
                    <a:pt x="5537" y="4000"/>
                  </a:cubicBezTo>
                  <a:close/>
                  <a:moveTo>
                    <a:pt x="1513" y="2683"/>
                  </a:moveTo>
                  <a:cubicBezTo>
                    <a:pt x="1732" y="2415"/>
                    <a:pt x="1732" y="2049"/>
                    <a:pt x="1537" y="1756"/>
                  </a:cubicBezTo>
                  <a:cubicBezTo>
                    <a:pt x="1342" y="1854"/>
                    <a:pt x="1147" y="1902"/>
                    <a:pt x="976" y="1976"/>
                  </a:cubicBezTo>
                  <a:cubicBezTo>
                    <a:pt x="830" y="2024"/>
                    <a:pt x="683" y="2073"/>
                    <a:pt x="561" y="2146"/>
                  </a:cubicBezTo>
                  <a:cubicBezTo>
                    <a:pt x="513" y="2195"/>
                    <a:pt x="488" y="2219"/>
                    <a:pt x="488" y="2219"/>
                  </a:cubicBezTo>
                  <a:cubicBezTo>
                    <a:pt x="488" y="2219"/>
                    <a:pt x="513" y="2244"/>
                    <a:pt x="561" y="2293"/>
                  </a:cubicBezTo>
                  <a:cubicBezTo>
                    <a:pt x="683" y="2366"/>
                    <a:pt x="830" y="2415"/>
                    <a:pt x="976" y="2463"/>
                  </a:cubicBezTo>
                  <a:cubicBezTo>
                    <a:pt x="1147" y="2537"/>
                    <a:pt x="1342" y="2585"/>
                    <a:pt x="1513" y="2658"/>
                  </a:cubicBezTo>
                  <a:close/>
                  <a:moveTo>
                    <a:pt x="40561" y="4097"/>
                  </a:moveTo>
                  <a:lnTo>
                    <a:pt x="43975" y="4097"/>
                  </a:lnTo>
                  <a:cubicBezTo>
                    <a:pt x="44414" y="4097"/>
                    <a:pt x="44804" y="3902"/>
                    <a:pt x="45073" y="3561"/>
                  </a:cubicBezTo>
                  <a:cubicBezTo>
                    <a:pt x="45707" y="2805"/>
                    <a:pt x="45707" y="1707"/>
                    <a:pt x="45073" y="927"/>
                  </a:cubicBezTo>
                  <a:cubicBezTo>
                    <a:pt x="44804" y="610"/>
                    <a:pt x="44414" y="415"/>
                    <a:pt x="43975" y="390"/>
                  </a:cubicBezTo>
                  <a:lnTo>
                    <a:pt x="40561" y="3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7"/>
            <p:cNvSpPr/>
            <p:nvPr/>
          </p:nvSpPr>
          <p:spPr>
            <a:xfrm>
              <a:off x="4720981" y="137824"/>
              <a:ext cx="328867" cy="270807"/>
            </a:xfrm>
            <a:custGeom>
              <a:rect b="b" l="l" r="r" t="t"/>
              <a:pathLst>
                <a:path extrusionOk="0" h="3489" w="4147">
                  <a:moveTo>
                    <a:pt x="293" y="2464"/>
                  </a:moveTo>
                  <a:cubicBezTo>
                    <a:pt x="1366" y="2976"/>
                    <a:pt x="2488" y="3318"/>
                    <a:pt x="3659" y="3489"/>
                  </a:cubicBezTo>
                  <a:cubicBezTo>
                    <a:pt x="4147" y="2391"/>
                    <a:pt x="4147" y="1123"/>
                    <a:pt x="3659" y="1"/>
                  </a:cubicBezTo>
                  <a:cubicBezTo>
                    <a:pt x="2488" y="196"/>
                    <a:pt x="1342" y="537"/>
                    <a:pt x="269" y="1025"/>
                  </a:cubicBezTo>
                  <a:lnTo>
                    <a:pt x="1" y="1147"/>
                  </a:lnTo>
                  <a:cubicBezTo>
                    <a:pt x="244" y="1513"/>
                    <a:pt x="244" y="2001"/>
                    <a:pt x="1" y="23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7"/>
            <p:cNvSpPr/>
            <p:nvPr/>
          </p:nvSpPr>
          <p:spPr>
            <a:xfrm>
              <a:off x="4722884" y="287391"/>
              <a:ext cx="307614" cy="121239"/>
            </a:xfrm>
            <a:custGeom>
              <a:rect b="b" l="l" r="r" t="t"/>
              <a:pathLst>
                <a:path extrusionOk="0" h="1562" w="3879">
                  <a:moveTo>
                    <a:pt x="269" y="537"/>
                  </a:moveTo>
                  <a:cubicBezTo>
                    <a:pt x="1342" y="1049"/>
                    <a:pt x="2464" y="1391"/>
                    <a:pt x="3635" y="1562"/>
                  </a:cubicBezTo>
                  <a:cubicBezTo>
                    <a:pt x="3733" y="1318"/>
                    <a:pt x="3830" y="1074"/>
                    <a:pt x="3879" y="805"/>
                  </a:cubicBezTo>
                  <a:cubicBezTo>
                    <a:pt x="2855" y="708"/>
                    <a:pt x="1830" y="488"/>
                    <a:pt x="830" y="171"/>
                  </a:cubicBezTo>
                  <a:cubicBezTo>
                    <a:pt x="611" y="98"/>
                    <a:pt x="367" y="49"/>
                    <a:pt x="172" y="1"/>
                  </a:cubicBezTo>
                  <a:cubicBezTo>
                    <a:pt x="123" y="147"/>
                    <a:pt x="74" y="293"/>
                    <a:pt x="1" y="415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7"/>
            <p:cNvSpPr/>
            <p:nvPr/>
          </p:nvSpPr>
          <p:spPr>
            <a:xfrm>
              <a:off x="4610750" y="238182"/>
              <a:ext cx="98732" cy="70089"/>
            </a:xfrm>
            <a:custGeom>
              <a:rect b="b" l="l" r="r" t="t"/>
              <a:pathLst>
                <a:path extrusionOk="0" h="903" w="1245">
                  <a:moveTo>
                    <a:pt x="1025" y="903"/>
                  </a:moveTo>
                  <a:cubicBezTo>
                    <a:pt x="1244" y="635"/>
                    <a:pt x="1244" y="269"/>
                    <a:pt x="1049" y="0"/>
                  </a:cubicBezTo>
                  <a:cubicBezTo>
                    <a:pt x="854" y="74"/>
                    <a:pt x="659" y="147"/>
                    <a:pt x="488" y="196"/>
                  </a:cubicBezTo>
                  <a:cubicBezTo>
                    <a:pt x="342" y="244"/>
                    <a:pt x="195" y="293"/>
                    <a:pt x="73" y="391"/>
                  </a:cubicBezTo>
                  <a:cubicBezTo>
                    <a:pt x="25" y="415"/>
                    <a:pt x="0" y="439"/>
                    <a:pt x="0" y="439"/>
                  </a:cubicBezTo>
                  <a:cubicBezTo>
                    <a:pt x="0" y="464"/>
                    <a:pt x="25" y="488"/>
                    <a:pt x="73" y="513"/>
                  </a:cubicBezTo>
                  <a:cubicBezTo>
                    <a:pt x="195" y="586"/>
                    <a:pt x="342" y="659"/>
                    <a:pt x="488" y="683"/>
                  </a:cubicBezTo>
                  <a:cubicBezTo>
                    <a:pt x="659" y="757"/>
                    <a:pt x="854" y="830"/>
                    <a:pt x="1025" y="9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7"/>
            <p:cNvSpPr/>
            <p:nvPr/>
          </p:nvSpPr>
          <p:spPr>
            <a:xfrm>
              <a:off x="4610750" y="272256"/>
              <a:ext cx="92943" cy="36015"/>
            </a:xfrm>
            <a:custGeom>
              <a:rect b="b" l="l" r="r" t="t"/>
              <a:pathLst>
                <a:path extrusionOk="0" h="464" w="1172">
                  <a:moveTo>
                    <a:pt x="1025" y="464"/>
                  </a:moveTo>
                  <a:cubicBezTo>
                    <a:pt x="1098" y="366"/>
                    <a:pt x="1147" y="244"/>
                    <a:pt x="1171" y="147"/>
                  </a:cubicBezTo>
                  <a:cubicBezTo>
                    <a:pt x="756" y="74"/>
                    <a:pt x="366" y="25"/>
                    <a:pt x="25" y="0"/>
                  </a:cubicBezTo>
                  <a:lnTo>
                    <a:pt x="0" y="25"/>
                  </a:lnTo>
                  <a:cubicBezTo>
                    <a:pt x="0" y="25"/>
                    <a:pt x="25" y="49"/>
                    <a:pt x="73" y="98"/>
                  </a:cubicBezTo>
                  <a:cubicBezTo>
                    <a:pt x="195" y="171"/>
                    <a:pt x="342" y="220"/>
                    <a:pt x="488" y="269"/>
                  </a:cubicBezTo>
                  <a:cubicBezTo>
                    <a:pt x="659" y="318"/>
                    <a:pt x="854" y="391"/>
                    <a:pt x="1025" y="4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7"/>
            <p:cNvSpPr/>
            <p:nvPr/>
          </p:nvSpPr>
          <p:spPr>
            <a:xfrm>
              <a:off x="5043980" y="130295"/>
              <a:ext cx="2541566" cy="289669"/>
            </a:xfrm>
            <a:custGeom>
              <a:rect b="b" l="l" r="r" t="t"/>
              <a:pathLst>
                <a:path extrusionOk="0" h="3732" w="32049">
                  <a:moveTo>
                    <a:pt x="25" y="49"/>
                  </a:moveTo>
                  <a:cubicBezTo>
                    <a:pt x="123" y="317"/>
                    <a:pt x="220" y="610"/>
                    <a:pt x="269" y="878"/>
                  </a:cubicBezTo>
                  <a:lnTo>
                    <a:pt x="8293" y="878"/>
                  </a:lnTo>
                  <a:cubicBezTo>
                    <a:pt x="8391" y="878"/>
                    <a:pt x="8439" y="951"/>
                    <a:pt x="8439" y="1025"/>
                  </a:cubicBezTo>
                  <a:cubicBezTo>
                    <a:pt x="8439" y="1122"/>
                    <a:pt x="8391" y="1195"/>
                    <a:pt x="8293" y="1195"/>
                  </a:cubicBezTo>
                  <a:lnTo>
                    <a:pt x="318" y="1195"/>
                  </a:lnTo>
                  <a:cubicBezTo>
                    <a:pt x="366" y="1586"/>
                    <a:pt x="366" y="2000"/>
                    <a:pt x="318" y="2415"/>
                  </a:cubicBezTo>
                  <a:lnTo>
                    <a:pt x="830" y="2415"/>
                  </a:lnTo>
                  <a:cubicBezTo>
                    <a:pt x="1025" y="2415"/>
                    <a:pt x="1025" y="2708"/>
                    <a:pt x="830" y="2708"/>
                  </a:cubicBezTo>
                  <a:lnTo>
                    <a:pt x="293" y="2708"/>
                  </a:lnTo>
                  <a:cubicBezTo>
                    <a:pt x="220" y="3025"/>
                    <a:pt x="147" y="3366"/>
                    <a:pt x="1" y="3659"/>
                  </a:cubicBezTo>
                  <a:cubicBezTo>
                    <a:pt x="391" y="3707"/>
                    <a:pt x="781" y="3732"/>
                    <a:pt x="1171" y="3732"/>
                  </a:cubicBezTo>
                  <a:lnTo>
                    <a:pt x="32049" y="3732"/>
                  </a:lnTo>
                  <a:lnTo>
                    <a:pt x="32049" y="2708"/>
                  </a:lnTo>
                  <a:lnTo>
                    <a:pt x="24000" y="2708"/>
                  </a:lnTo>
                  <a:cubicBezTo>
                    <a:pt x="23805" y="2708"/>
                    <a:pt x="23805" y="2415"/>
                    <a:pt x="24000" y="2415"/>
                  </a:cubicBezTo>
                  <a:lnTo>
                    <a:pt x="32049" y="2415"/>
                  </a:lnTo>
                  <a:lnTo>
                    <a:pt x="32049" y="1195"/>
                  </a:lnTo>
                  <a:lnTo>
                    <a:pt x="31439" y="1195"/>
                  </a:lnTo>
                  <a:cubicBezTo>
                    <a:pt x="31366" y="1195"/>
                    <a:pt x="31293" y="1122"/>
                    <a:pt x="31293" y="1025"/>
                  </a:cubicBezTo>
                  <a:cubicBezTo>
                    <a:pt x="31293" y="951"/>
                    <a:pt x="31366" y="878"/>
                    <a:pt x="31439" y="878"/>
                  </a:cubicBezTo>
                  <a:lnTo>
                    <a:pt x="32049" y="878"/>
                  </a:lnTo>
                  <a:lnTo>
                    <a:pt x="32049" y="0"/>
                  </a:lnTo>
                  <a:lnTo>
                    <a:pt x="1171" y="0"/>
                  </a:lnTo>
                  <a:cubicBezTo>
                    <a:pt x="781" y="0"/>
                    <a:pt x="415" y="25"/>
                    <a:pt x="25" y="49"/>
                  </a:cubicBezTo>
                  <a:close/>
                  <a:moveTo>
                    <a:pt x="2513" y="2390"/>
                  </a:moveTo>
                  <a:lnTo>
                    <a:pt x="22366" y="2390"/>
                  </a:lnTo>
                  <a:cubicBezTo>
                    <a:pt x="22561" y="2390"/>
                    <a:pt x="22561" y="2683"/>
                    <a:pt x="22366" y="2683"/>
                  </a:cubicBezTo>
                  <a:lnTo>
                    <a:pt x="2513" y="2683"/>
                  </a:lnTo>
                  <a:cubicBezTo>
                    <a:pt x="2318" y="2683"/>
                    <a:pt x="2318" y="2390"/>
                    <a:pt x="2513" y="2390"/>
                  </a:cubicBezTo>
                  <a:close/>
                  <a:moveTo>
                    <a:pt x="23000" y="2683"/>
                  </a:moveTo>
                  <a:cubicBezTo>
                    <a:pt x="22805" y="2683"/>
                    <a:pt x="22805" y="2390"/>
                    <a:pt x="23000" y="2390"/>
                  </a:cubicBezTo>
                  <a:lnTo>
                    <a:pt x="23317" y="2390"/>
                  </a:lnTo>
                  <a:cubicBezTo>
                    <a:pt x="23512" y="2390"/>
                    <a:pt x="23512" y="2683"/>
                    <a:pt x="23317" y="2683"/>
                  </a:cubicBezTo>
                  <a:close/>
                  <a:moveTo>
                    <a:pt x="9000" y="1195"/>
                  </a:moveTo>
                  <a:cubicBezTo>
                    <a:pt x="8903" y="1195"/>
                    <a:pt x="8830" y="1122"/>
                    <a:pt x="8830" y="1049"/>
                  </a:cubicBezTo>
                  <a:cubicBezTo>
                    <a:pt x="8830" y="951"/>
                    <a:pt x="8903" y="878"/>
                    <a:pt x="9000" y="903"/>
                  </a:cubicBezTo>
                  <a:lnTo>
                    <a:pt x="9293" y="903"/>
                  </a:lnTo>
                  <a:cubicBezTo>
                    <a:pt x="9391" y="878"/>
                    <a:pt x="9439" y="951"/>
                    <a:pt x="9439" y="1049"/>
                  </a:cubicBezTo>
                  <a:cubicBezTo>
                    <a:pt x="9439" y="1122"/>
                    <a:pt x="9391" y="1195"/>
                    <a:pt x="9293" y="1195"/>
                  </a:cubicBezTo>
                  <a:close/>
                  <a:moveTo>
                    <a:pt x="9927" y="1195"/>
                  </a:moveTo>
                  <a:cubicBezTo>
                    <a:pt x="9854" y="1195"/>
                    <a:pt x="9781" y="1122"/>
                    <a:pt x="9781" y="1049"/>
                  </a:cubicBezTo>
                  <a:cubicBezTo>
                    <a:pt x="9781" y="951"/>
                    <a:pt x="9854" y="878"/>
                    <a:pt x="9927" y="903"/>
                  </a:cubicBezTo>
                  <a:lnTo>
                    <a:pt x="29780" y="903"/>
                  </a:lnTo>
                  <a:cubicBezTo>
                    <a:pt x="29878" y="878"/>
                    <a:pt x="29927" y="951"/>
                    <a:pt x="29927" y="1049"/>
                  </a:cubicBezTo>
                  <a:cubicBezTo>
                    <a:pt x="29927" y="1122"/>
                    <a:pt x="29878" y="1195"/>
                    <a:pt x="29780" y="11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7"/>
            <p:cNvSpPr/>
            <p:nvPr/>
          </p:nvSpPr>
          <p:spPr>
            <a:xfrm>
              <a:off x="5043980" y="353676"/>
              <a:ext cx="2541566" cy="64423"/>
            </a:xfrm>
            <a:custGeom>
              <a:rect b="b" l="l" r="r" t="t"/>
              <a:pathLst>
                <a:path extrusionOk="0" h="830" w="32049">
                  <a:moveTo>
                    <a:pt x="245" y="0"/>
                  </a:moveTo>
                  <a:cubicBezTo>
                    <a:pt x="196" y="244"/>
                    <a:pt x="123" y="512"/>
                    <a:pt x="1" y="756"/>
                  </a:cubicBezTo>
                  <a:cubicBezTo>
                    <a:pt x="391" y="805"/>
                    <a:pt x="781" y="829"/>
                    <a:pt x="1171" y="829"/>
                  </a:cubicBezTo>
                  <a:lnTo>
                    <a:pt x="32049" y="829"/>
                  </a:lnTo>
                  <a:lnTo>
                    <a:pt x="32049" y="98"/>
                  </a:lnTo>
                  <a:lnTo>
                    <a:pt x="4366" y="98"/>
                  </a:lnTo>
                  <a:cubicBezTo>
                    <a:pt x="2488" y="98"/>
                    <a:pt x="1220" y="73"/>
                    <a:pt x="245" y="0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7"/>
            <p:cNvSpPr/>
            <p:nvPr/>
          </p:nvSpPr>
          <p:spPr>
            <a:xfrm>
              <a:off x="7610613" y="130295"/>
              <a:ext cx="152895" cy="287806"/>
            </a:xfrm>
            <a:custGeom>
              <a:rect b="b" l="l" r="r" t="t"/>
              <a:pathLst>
                <a:path extrusionOk="0" h="3708" w="1928">
                  <a:moveTo>
                    <a:pt x="1" y="1025"/>
                  </a:moveTo>
                  <a:lnTo>
                    <a:pt x="1" y="2537"/>
                  </a:lnTo>
                  <a:lnTo>
                    <a:pt x="1" y="2537"/>
                  </a:lnTo>
                  <a:lnTo>
                    <a:pt x="1" y="2537"/>
                  </a:lnTo>
                  <a:lnTo>
                    <a:pt x="1" y="3707"/>
                  </a:lnTo>
                  <a:lnTo>
                    <a:pt x="1928" y="3707"/>
                  </a:lnTo>
                  <a:lnTo>
                    <a:pt x="192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7"/>
            <p:cNvSpPr/>
            <p:nvPr/>
          </p:nvSpPr>
          <p:spPr>
            <a:xfrm>
              <a:off x="7610613" y="361205"/>
              <a:ext cx="154798" cy="56894"/>
            </a:xfrm>
            <a:custGeom>
              <a:rect b="b" l="l" r="r" t="t"/>
              <a:pathLst>
                <a:path extrusionOk="0" h="733" w="1952">
                  <a:moveTo>
                    <a:pt x="1" y="1"/>
                  </a:moveTo>
                  <a:lnTo>
                    <a:pt x="1" y="732"/>
                  </a:lnTo>
                  <a:lnTo>
                    <a:pt x="1952" y="732"/>
                  </a:lnTo>
                  <a:lnTo>
                    <a:pt x="1952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7"/>
            <p:cNvSpPr/>
            <p:nvPr/>
          </p:nvSpPr>
          <p:spPr>
            <a:xfrm>
              <a:off x="7788568" y="130295"/>
              <a:ext cx="408170" cy="287806"/>
            </a:xfrm>
            <a:custGeom>
              <a:rect b="b" l="l" r="r" t="t"/>
              <a:pathLst>
                <a:path extrusionOk="0" h="3708" w="5147">
                  <a:moveTo>
                    <a:pt x="1" y="0"/>
                  </a:moveTo>
                  <a:lnTo>
                    <a:pt x="1" y="3707"/>
                  </a:lnTo>
                  <a:lnTo>
                    <a:pt x="3415" y="3707"/>
                  </a:lnTo>
                  <a:cubicBezTo>
                    <a:pt x="3854" y="3707"/>
                    <a:pt x="4244" y="3512"/>
                    <a:pt x="4513" y="3171"/>
                  </a:cubicBezTo>
                  <a:cubicBezTo>
                    <a:pt x="5147" y="2415"/>
                    <a:pt x="5147" y="1317"/>
                    <a:pt x="4513" y="537"/>
                  </a:cubicBezTo>
                  <a:cubicBezTo>
                    <a:pt x="4244" y="220"/>
                    <a:pt x="3854" y="25"/>
                    <a:pt x="3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7"/>
            <p:cNvSpPr/>
            <p:nvPr/>
          </p:nvSpPr>
          <p:spPr>
            <a:xfrm>
              <a:off x="7788568" y="224910"/>
              <a:ext cx="396592" cy="193190"/>
            </a:xfrm>
            <a:custGeom>
              <a:rect b="b" l="l" r="r" t="t"/>
              <a:pathLst>
                <a:path extrusionOk="0" h="2489" w="5001">
                  <a:moveTo>
                    <a:pt x="1" y="1757"/>
                  </a:moveTo>
                  <a:lnTo>
                    <a:pt x="1" y="2488"/>
                  </a:lnTo>
                  <a:lnTo>
                    <a:pt x="3415" y="2488"/>
                  </a:lnTo>
                  <a:cubicBezTo>
                    <a:pt x="3854" y="2488"/>
                    <a:pt x="4244" y="2293"/>
                    <a:pt x="4513" y="1952"/>
                  </a:cubicBezTo>
                  <a:cubicBezTo>
                    <a:pt x="4830" y="1586"/>
                    <a:pt x="5001" y="1123"/>
                    <a:pt x="4976" y="635"/>
                  </a:cubicBezTo>
                  <a:cubicBezTo>
                    <a:pt x="4976" y="415"/>
                    <a:pt x="4952" y="220"/>
                    <a:pt x="4879" y="1"/>
                  </a:cubicBezTo>
                  <a:cubicBezTo>
                    <a:pt x="4805" y="1464"/>
                    <a:pt x="2171" y="1708"/>
                    <a:pt x="1" y="1757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27"/>
          <p:cNvGrpSpPr/>
          <p:nvPr/>
        </p:nvGrpSpPr>
        <p:grpSpPr>
          <a:xfrm rot="-5400000">
            <a:off x="7699250" y="1584200"/>
            <a:ext cx="603495" cy="1371596"/>
            <a:chOff x="3724575" y="3497700"/>
            <a:chExt cx="603495" cy="1371596"/>
          </a:xfrm>
        </p:grpSpPr>
        <p:sp>
          <p:nvSpPr>
            <p:cNvPr id="475" name="Google Shape;475;p27"/>
            <p:cNvSpPr/>
            <p:nvPr/>
          </p:nvSpPr>
          <p:spPr>
            <a:xfrm>
              <a:off x="3724575" y="3497700"/>
              <a:ext cx="603495" cy="1371596"/>
            </a:xfrm>
            <a:custGeom>
              <a:rect b="b" l="l" r="r" t="t"/>
              <a:pathLst>
                <a:path extrusionOk="0" h="16415" w="7221">
                  <a:moveTo>
                    <a:pt x="5488" y="16414"/>
                  </a:moveTo>
                  <a:lnTo>
                    <a:pt x="1732" y="16414"/>
                  </a:lnTo>
                  <a:cubicBezTo>
                    <a:pt x="781" y="16414"/>
                    <a:pt x="1" y="15634"/>
                    <a:pt x="1" y="14683"/>
                  </a:cubicBezTo>
                  <a:lnTo>
                    <a:pt x="1" y="5537"/>
                  </a:lnTo>
                  <a:cubicBezTo>
                    <a:pt x="1" y="5073"/>
                    <a:pt x="196" y="4634"/>
                    <a:pt x="513" y="4317"/>
                  </a:cubicBezTo>
                  <a:cubicBezTo>
                    <a:pt x="757" y="4073"/>
                    <a:pt x="1050" y="3902"/>
                    <a:pt x="1367" y="3829"/>
                  </a:cubicBezTo>
                  <a:lnTo>
                    <a:pt x="1367" y="781"/>
                  </a:lnTo>
                  <a:cubicBezTo>
                    <a:pt x="1367" y="585"/>
                    <a:pt x="1440" y="366"/>
                    <a:pt x="1610" y="220"/>
                  </a:cubicBezTo>
                  <a:cubicBezTo>
                    <a:pt x="1757" y="73"/>
                    <a:pt x="1952" y="0"/>
                    <a:pt x="2147" y="0"/>
                  </a:cubicBezTo>
                  <a:lnTo>
                    <a:pt x="5074" y="0"/>
                  </a:lnTo>
                  <a:cubicBezTo>
                    <a:pt x="5513" y="0"/>
                    <a:pt x="5854" y="342"/>
                    <a:pt x="5854" y="781"/>
                  </a:cubicBezTo>
                  <a:lnTo>
                    <a:pt x="5854" y="3829"/>
                  </a:lnTo>
                  <a:cubicBezTo>
                    <a:pt x="6659" y="4024"/>
                    <a:pt x="7220" y="4732"/>
                    <a:pt x="7220" y="5537"/>
                  </a:cubicBezTo>
                  <a:lnTo>
                    <a:pt x="7220" y="14683"/>
                  </a:lnTo>
                  <a:cubicBezTo>
                    <a:pt x="7220" y="15634"/>
                    <a:pt x="6440" y="16414"/>
                    <a:pt x="5488" y="164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7"/>
            <p:cNvSpPr/>
            <p:nvPr/>
          </p:nvSpPr>
          <p:spPr>
            <a:xfrm>
              <a:off x="3757170" y="3848221"/>
              <a:ext cx="538223" cy="988485"/>
            </a:xfrm>
            <a:custGeom>
              <a:rect b="b" l="l" r="r" t="t"/>
              <a:pathLst>
                <a:path extrusionOk="0" h="11830" w="6440">
                  <a:moveTo>
                    <a:pt x="5098" y="0"/>
                  </a:moveTo>
                  <a:lnTo>
                    <a:pt x="1342" y="0"/>
                  </a:lnTo>
                  <a:cubicBezTo>
                    <a:pt x="611" y="0"/>
                    <a:pt x="1" y="610"/>
                    <a:pt x="1" y="1342"/>
                  </a:cubicBezTo>
                  <a:lnTo>
                    <a:pt x="1" y="10488"/>
                  </a:lnTo>
                  <a:cubicBezTo>
                    <a:pt x="1" y="11219"/>
                    <a:pt x="611" y="11829"/>
                    <a:pt x="1342" y="11829"/>
                  </a:cubicBezTo>
                  <a:lnTo>
                    <a:pt x="5098" y="11829"/>
                  </a:lnTo>
                  <a:cubicBezTo>
                    <a:pt x="5830" y="11829"/>
                    <a:pt x="6440" y="11219"/>
                    <a:pt x="6440" y="10488"/>
                  </a:cubicBezTo>
                  <a:lnTo>
                    <a:pt x="6440" y="1342"/>
                  </a:lnTo>
                  <a:cubicBezTo>
                    <a:pt x="6440" y="610"/>
                    <a:pt x="5830" y="0"/>
                    <a:pt x="5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7"/>
            <p:cNvSpPr/>
            <p:nvPr/>
          </p:nvSpPr>
          <p:spPr>
            <a:xfrm>
              <a:off x="3816342" y="4047922"/>
              <a:ext cx="38779" cy="654255"/>
            </a:xfrm>
            <a:custGeom>
              <a:rect b="b" l="l" r="r" t="t"/>
              <a:pathLst>
                <a:path extrusionOk="0" h="7830" w="464">
                  <a:moveTo>
                    <a:pt x="439" y="7610"/>
                  </a:moveTo>
                  <a:cubicBezTo>
                    <a:pt x="464" y="7829"/>
                    <a:pt x="0" y="7829"/>
                    <a:pt x="25" y="7610"/>
                  </a:cubicBezTo>
                  <a:lnTo>
                    <a:pt x="25" y="1781"/>
                  </a:lnTo>
                  <a:cubicBezTo>
                    <a:pt x="0" y="1561"/>
                    <a:pt x="464" y="1561"/>
                    <a:pt x="439" y="1781"/>
                  </a:cubicBezTo>
                  <a:close/>
                  <a:moveTo>
                    <a:pt x="439" y="732"/>
                  </a:moveTo>
                  <a:cubicBezTo>
                    <a:pt x="415" y="952"/>
                    <a:pt x="73" y="952"/>
                    <a:pt x="25" y="732"/>
                  </a:cubicBezTo>
                  <a:lnTo>
                    <a:pt x="25" y="220"/>
                  </a:lnTo>
                  <a:cubicBezTo>
                    <a:pt x="0" y="0"/>
                    <a:pt x="464" y="0"/>
                    <a:pt x="439" y="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7"/>
            <p:cNvSpPr/>
            <p:nvPr/>
          </p:nvSpPr>
          <p:spPr>
            <a:xfrm>
              <a:off x="3724575" y="3497700"/>
              <a:ext cx="603495" cy="1371596"/>
            </a:xfrm>
            <a:custGeom>
              <a:rect b="b" l="l" r="r" t="t"/>
              <a:pathLst>
                <a:path extrusionOk="0" h="16415" w="7221">
                  <a:moveTo>
                    <a:pt x="3171" y="2293"/>
                  </a:moveTo>
                  <a:lnTo>
                    <a:pt x="2415" y="2293"/>
                  </a:lnTo>
                  <a:cubicBezTo>
                    <a:pt x="2342" y="2293"/>
                    <a:pt x="2269" y="2220"/>
                    <a:pt x="2269" y="2146"/>
                  </a:cubicBezTo>
                  <a:lnTo>
                    <a:pt x="2269" y="1293"/>
                  </a:lnTo>
                  <a:cubicBezTo>
                    <a:pt x="2269" y="1195"/>
                    <a:pt x="2342" y="1146"/>
                    <a:pt x="2415" y="1146"/>
                  </a:cubicBezTo>
                  <a:lnTo>
                    <a:pt x="3171" y="1146"/>
                  </a:lnTo>
                  <a:cubicBezTo>
                    <a:pt x="3245" y="1146"/>
                    <a:pt x="3318" y="1195"/>
                    <a:pt x="3318" y="1293"/>
                  </a:cubicBezTo>
                  <a:lnTo>
                    <a:pt x="3318" y="2146"/>
                  </a:lnTo>
                  <a:cubicBezTo>
                    <a:pt x="3318" y="2220"/>
                    <a:pt x="3245" y="2293"/>
                    <a:pt x="3171" y="2293"/>
                  </a:cubicBezTo>
                  <a:close/>
                  <a:moveTo>
                    <a:pt x="5488" y="16414"/>
                  </a:moveTo>
                  <a:cubicBezTo>
                    <a:pt x="6440" y="16414"/>
                    <a:pt x="7220" y="15634"/>
                    <a:pt x="7220" y="14683"/>
                  </a:cubicBezTo>
                  <a:lnTo>
                    <a:pt x="7220" y="5537"/>
                  </a:lnTo>
                  <a:cubicBezTo>
                    <a:pt x="7220" y="4707"/>
                    <a:pt x="6659" y="4000"/>
                    <a:pt x="5854" y="3829"/>
                  </a:cubicBezTo>
                  <a:lnTo>
                    <a:pt x="5854" y="781"/>
                  </a:lnTo>
                  <a:cubicBezTo>
                    <a:pt x="5854" y="342"/>
                    <a:pt x="5513" y="0"/>
                    <a:pt x="5074" y="0"/>
                  </a:cubicBezTo>
                  <a:lnTo>
                    <a:pt x="2147" y="0"/>
                  </a:lnTo>
                  <a:cubicBezTo>
                    <a:pt x="1952" y="0"/>
                    <a:pt x="1732" y="73"/>
                    <a:pt x="1586" y="220"/>
                  </a:cubicBezTo>
                  <a:cubicBezTo>
                    <a:pt x="1440" y="366"/>
                    <a:pt x="1367" y="561"/>
                    <a:pt x="1367" y="781"/>
                  </a:cubicBezTo>
                  <a:lnTo>
                    <a:pt x="1367" y="3829"/>
                  </a:lnTo>
                  <a:cubicBezTo>
                    <a:pt x="1050" y="3902"/>
                    <a:pt x="757" y="4073"/>
                    <a:pt x="513" y="4293"/>
                  </a:cubicBezTo>
                  <a:cubicBezTo>
                    <a:pt x="196" y="4610"/>
                    <a:pt x="1" y="5049"/>
                    <a:pt x="1" y="5512"/>
                  </a:cubicBezTo>
                  <a:lnTo>
                    <a:pt x="1" y="14658"/>
                  </a:lnTo>
                  <a:cubicBezTo>
                    <a:pt x="1" y="15634"/>
                    <a:pt x="781" y="16414"/>
                    <a:pt x="1732" y="16414"/>
                  </a:cubicBezTo>
                  <a:close/>
                  <a:moveTo>
                    <a:pt x="1757" y="3805"/>
                  </a:moveTo>
                  <a:lnTo>
                    <a:pt x="5464" y="3805"/>
                  </a:lnTo>
                  <a:lnTo>
                    <a:pt x="5464" y="781"/>
                  </a:lnTo>
                  <a:cubicBezTo>
                    <a:pt x="5464" y="683"/>
                    <a:pt x="5415" y="585"/>
                    <a:pt x="5342" y="512"/>
                  </a:cubicBezTo>
                  <a:cubicBezTo>
                    <a:pt x="5269" y="439"/>
                    <a:pt x="5171" y="390"/>
                    <a:pt x="5074" y="390"/>
                  </a:cubicBezTo>
                  <a:lnTo>
                    <a:pt x="2147" y="390"/>
                  </a:lnTo>
                  <a:cubicBezTo>
                    <a:pt x="1928" y="390"/>
                    <a:pt x="1757" y="561"/>
                    <a:pt x="1757" y="781"/>
                  </a:cubicBezTo>
                  <a:close/>
                  <a:moveTo>
                    <a:pt x="1732" y="16024"/>
                  </a:moveTo>
                  <a:cubicBezTo>
                    <a:pt x="1001" y="16024"/>
                    <a:pt x="391" y="15414"/>
                    <a:pt x="391" y="14683"/>
                  </a:cubicBezTo>
                  <a:lnTo>
                    <a:pt x="391" y="5537"/>
                  </a:lnTo>
                  <a:cubicBezTo>
                    <a:pt x="391" y="4780"/>
                    <a:pt x="1001" y="4195"/>
                    <a:pt x="1732" y="4195"/>
                  </a:cubicBezTo>
                  <a:lnTo>
                    <a:pt x="5488" y="4195"/>
                  </a:lnTo>
                  <a:cubicBezTo>
                    <a:pt x="6220" y="4195"/>
                    <a:pt x="6830" y="4780"/>
                    <a:pt x="6830" y="5537"/>
                  </a:cubicBezTo>
                  <a:lnTo>
                    <a:pt x="6830" y="14683"/>
                  </a:lnTo>
                  <a:cubicBezTo>
                    <a:pt x="6830" y="15414"/>
                    <a:pt x="6220" y="16024"/>
                    <a:pt x="5488" y="16024"/>
                  </a:cubicBezTo>
                  <a:close/>
                  <a:moveTo>
                    <a:pt x="4781" y="2293"/>
                  </a:moveTo>
                  <a:lnTo>
                    <a:pt x="4074" y="2293"/>
                  </a:lnTo>
                  <a:cubicBezTo>
                    <a:pt x="3976" y="2293"/>
                    <a:pt x="3928" y="2220"/>
                    <a:pt x="3928" y="2146"/>
                  </a:cubicBezTo>
                  <a:lnTo>
                    <a:pt x="3928" y="1293"/>
                  </a:lnTo>
                  <a:cubicBezTo>
                    <a:pt x="3903" y="1220"/>
                    <a:pt x="3976" y="1146"/>
                    <a:pt x="4074" y="1146"/>
                  </a:cubicBezTo>
                  <a:lnTo>
                    <a:pt x="4781" y="1146"/>
                  </a:lnTo>
                  <a:cubicBezTo>
                    <a:pt x="4879" y="1146"/>
                    <a:pt x="4952" y="1220"/>
                    <a:pt x="4952" y="1293"/>
                  </a:cubicBezTo>
                  <a:lnTo>
                    <a:pt x="4952" y="2122"/>
                  </a:lnTo>
                  <a:cubicBezTo>
                    <a:pt x="4952" y="2220"/>
                    <a:pt x="4879" y="2293"/>
                    <a:pt x="4781" y="22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7"/>
            <p:cNvSpPr/>
            <p:nvPr/>
          </p:nvSpPr>
          <p:spPr>
            <a:xfrm>
              <a:off x="3871336" y="3530287"/>
              <a:ext cx="309980" cy="285349"/>
            </a:xfrm>
            <a:custGeom>
              <a:rect b="b" l="l" r="r" t="t"/>
              <a:pathLst>
                <a:path extrusionOk="0" h="3415" w="3709">
                  <a:moveTo>
                    <a:pt x="1" y="3415"/>
                  </a:moveTo>
                  <a:lnTo>
                    <a:pt x="3708" y="3415"/>
                  </a:lnTo>
                  <a:lnTo>
                    <a:pt x="3708" y="391"/>
                  </a:lnTo>
                  <a:cubicBezTo>
                    <a:pt x="3708" y="293"/>
                    <a:pt x="3659" y="195"/>
                    <a:pt x="3586" y="122"/>
                  </a:cubicBezTo>
                  <a:cubicBezTo>
                    <a:pt x="3513" y="49"/>
                    <a:pt x="3415" y="0"/>
                    <a:pt x="3318" y="0"/>
                  </a:cubicBezTo>
                  <a:lnTo>
                    <a:pt x="391" y="0"/>
                  </a:lnTo>
                  <a:cubicBezTo>
                    <a:pt x="172" y="0"/>
                    <a:pt x="1" y="171"/>
                    <a:pt x="1" y="391"/>
                  </a:cubicBezTo>
                  <a:close/>
                  <a:moveTo>
                    <a:pt x="1415" y="1903"/>
                  </a:moveTo>
                  <a:lnTo>
                    <a:pt x="659" y="1903"/>
                  </a:lnTo>
                  <a:cubicBezTo>
                    <a:pt x="586" y="1903"/>
                    <a:pt x="513" y="1830"/>
                    <a:pt x="513" y="1756"/>
                  </a:cubicBezTo>
                  <a:lnTo>
                    <a:pt x="513" y="903"/>
                  </a:lnTo>
                  <a:cubicBezTo>
                    <a:pt x="513" y="805"/>
                    <a:pt x="586" y="756"/>
                    <a:pt x="659" y="756"/>
                  </a:cubicBezTo>
                  <a:lnTo>
                    <a:pt x="1415" y="756"/>
                  </a:lnTo>
                  <a:cubicBezTo>
                    <a:pt x="1489" y="756"/>
                    <a:pt x="1562" y="805"/>
                    <a:pt x="1562" y="903"/>
                  </a:cubicBezTo>
                  <a:lnTo>
                    <a:pt x="1562" y="1756"/>
                  </a:lnTo>
                  <a:cubicBezTo>
                    <a:pt x="1562" y="1830"/>
                    <a:pt x="1489" y="1903"/>
                    <a:pt x="1415" y="1903"/>
                  </a:cubicBezTo>
                  <a:close/>
                  <a:moveTo>
                    <a:pt x="3025" y="1903"/>
                  </a:moveTo>
                  <a:lnTo>
                    <a:pt x="2318" y="1903"/>
                  </a:lnTo>
                  <a:cubicBezTo>
                    <a:pt x="2220" y="1903"/>
                    <a:pt x="2147" y="1830"/>
                    <a:pt x="2147" y="1732"/>
                  </a:cubicBezTo>
                  <a:lnTo>
                    <a:pt x="2147" y="903"/>
                  </a:lnTo>
                  <a:cubicBezTo>
                    <a:pt x="2147" y="830"/>
                    <a:pt x="2220" y="756"/>
                    <a:pt x="2318" y="756"/>
                  </a:cubicBezTo>
                  <a:lnTo>
                    <a:pt x="3025" y="756"/>
                  </a:lnTo>
                  <a:cubicBezTo>
                    <a:pt x="3123" y="756"/>
                    <a:pt x="3196" y="830"/>
                    <a:pt x="3196" y="903"/>
                  </a:cubicBezTo>
                  <a:lnTo>
                    <a:pt x="3196" y="1732"/>
                  </a:lnTo>
                  <a:cubicBezTo>
                    <a:pt x="3196" y="1830"/>
                    <a:pt x="3123" y="1903"/>
                    <a:pt x="3025" y="19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7"/>
            <p:cNvSpPr/>
            <p:nvPr/>
          </p:nvSpPr>
          <p:spPr>
            <a:xfrm>
              <a:off x="3775557" y="3848221"/>
              <a:ext cx="519836" cy="988485"/>
            </a:xfrm>
            <a:custGeom>
              <a:rect b="b" l="l" r="r" t="t"/>
              <a:pathLst>
                <a:path extrusionOk="0" h="11830" w="6220">
                  <a:moveTo>
                    <a:pt x="5074" y="707"/>
                  </a:moveTo>
                  <a:lnTo>
                    <a:pt x="5074" y="9854"/>
                  </a:lnTo>
                  <a:cubicBezTo>
                    <a:pt x="5074" y="10585"/>
                    <a:pt x="4464" y="11195"/>
                    <a:pt x="3732" y="11195"/>
                  </a:cubicBezTo>
                  <a:lnTo>
                    <a:pt x="1" y="11195"/>
                  </a:lnTo>
                  <a:cubicBezTo>
                    <a:pt x="49" y="11293"/>
                    <a:pt x="122" y="11366"/>
                    <a:pt x="196" y="11439"/>
                  </a:cubicBezTo>
                  <a:cubicBezTo>
                    <a:pt x="440" y="11683"/>
                    <a:pt x="781" y="11829"/>
                    <a:pt x="1122" y="11829"/>
                  </a:cubicBezTo>
                  <a:lnTo>
                    <a:pt x="4878" y="11829"/>
                  </a:lnTo>
                  <a:cubicBezTo>
                    <a:pt x="5610" y="11829"/>
                    <a:pt x="6220" y="11219"/>
                    <a:pt x="6220" y="10488"/>
                  </a:cubicBezTo>
                  <a:lnTo>
                    <a:pt x="6220" y="1342"/>
                  </a:lnTo>
                  <a:cubicBezTo>
                    <a:pt x="6220" y="610"/>
                    <a:pt x="5610" y="0"/>
                    <a:pt x="4878" y="0"/>
                  </a:cubicBezTo>
                  <a:lnTo>
                    <a:pt x="4878" y="0"/>
                  </a:lnTo>
                  <a:cubicBezTo>
                    <a:pt x="5000" y="220"/>
                    <a:pt x="5074" y="464"/>
                    <a:pt x="5074" y="707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1" name="Google Shape;481;p27"/>
          <p:cNvSpPr txBox="1"/>
          <p:nvPr>
            <p:ph type="title"/>
          </p:nvPr>
        </p:nvSpPr>
        <p:spPr>
          <a:xfrm>
            <a:off x="1828800" y="2114550"/>
            <a:ext cx="54864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Máquina de Turing</a:t>
            </a:r>
            <a:endParaRPr/>
          </a:p>
        </p:txBody>
      </p:sp>
      <p:grpSp>
        <p:nvGrpSpPr>
          <p:cNvPr id="482" name="Google Shape;482;p27"/>
          <p:cNvGrpSpPr/>
          <p:nvPr/>
        </p:nvGrpSpPr>
        <p:grpSpPr>
          <a:xfrm>
            <a:off x="463651" y="4105603"/>
            <a:ext cx="502899" cy="502899"/>
            <a:chOff x="858700" y="1967475"/>
            <a:chExt cx="605100" cy="605100"/>
          </a:xfrm>
        </p:grpSpPr>
        <p:sp>
          <p:nvSpPr>
            <p:cNvPr id="483" name="Google Shape;483;p27"/>
            <p:cNvSpPr/>
            <p:nvPr/>
          </p:nvSpPr>
          <p:spPr>
            <a:xfrm>
              <a:off x="858700" y="1967475"/>
              <a:ext cx="605100" cy="605100"/>
            </a:xfrm>
            <a:prstGeom prst="roundRect">
              <a:avLst>
                <a:gd fmla="val 15109" name="adj"/>
              </a:avLst>
            </a:pr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7"/>
            <p:cNvSpPr/>
            <p:nvPr/>
          </p:nvSpPr>
          <p:spPr>
            <a:xfrm>
              <a:off x="932654" y="2075711"/>
              <a:ext cx="457191" cy="388627"/>
            </a:xfrm>
            <a:custGeom>
              <a:rect b="b" l="l" r="r" t="t"/>
              <a:pathLst>
                <a:path extrusionOk="0" h="9051" w="10659">
                  <a:moveTo>
                    <a:pt x="2797" y="1"/>
                  </a:moveTo>
                  <a:cubicBezTo>
                    <a:pt x="2767" y="1"/>
                    <a:pt x="2738" y="1"/>
                    <a:pt x="2708" y="2"/>
                  </a:cubicBezTo>
                  <a:cubicBezTo>
                    <a:pt x="1293" y="27"/>
                    <a:pt x="196" y="1173"/>
                    <a:pt x="196" y="2588"/>
                  </a:cubicBezTo>
                  <a:cubicBezTo>
                    <a:pt x="196" y="2588"/>
                    <a:pt x="1" y="6368"/>
                    <a:pt x="5318" y="9051"/>
                  </a:cubicBezTo>
                  <a:lnTo>
                    <a:pt x="5342" y="9051"/>
                  </a:lnTo>
                  <a:cubicBezTo>
                    <a:pt x="10659" y="6368"/>
                    <a:pt x="10488" y="2588"/>
                    <a:pt x="10488" y="2588"/>
                  </a:cubicBezTo>
                  <a:cubicBezTo>
                    <a:pt x="10488" y="1173"/>
                    <a:pt x="9366" y="27"/>
                    <a:pt x="7976" y="2"/>
                  </a:cubicBezTo>
                  <a:cubicBezTo>
                    <a:pt x="7946" y="1"/>
                    <a:pt x="7916" y="1"/>
                    <a:pt x="7885" y="1"/>
                  </a:cubicBezTo>
                  <a:cubicBezTo>
                    <a:pt x="6512" y="1"/>
                    <a:pt x="5390" y="1081"/>
                    <a:pt x="5342" y="2441"/>
                  </a:cubicBezTo>
                  <a:cubicBezTo>
                    <a:pt x="5270" y="1081"/>
                    <a:pt x="4148" y="1"/>
                    <a:pt x="2797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27"/>
          <p:cNvSpPr/>
          <p:nvPr/>
        </p:nvSpPr>
        <p:spPr>
          <a:xfrm>
            <a:off x="3828458" y="1721467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7"/>
          <p:cNvSpPr/>
          <p:nvPr/>
        </p:nvSpPr>
        <p:spPr>
          <a:xfrm>
            <a:off x="4292603" y="1570639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7"/>
          <p:cNvSpPr/>
          <p:nvPr/>
        </p:nvSpPr>
        <p:spPr>
          <a:xfrm>
            <a:off x="3042489" y="1417325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8" name="Google Shape;488;p27"/>
          <p:cNvGrpSpPr/>
          <p:nvPr/>
        </p:nvGrpSpPr>
        <p:grpSpPr>
          <a:xfrm>
            <a:off x="463700" y="3419800"/>
            <a:ext cx="502800" cy="502800"/>
            <a:chOff x="1627550" y="2017350"/>
            <a:chExt cx="502800" cy="502800"/>
          </a:xfrm>
        </p:grpSpPr>
        <p:sp>
          <p:nvSpPr>
            <p:cNvPr id="489" name="Google Shape;489;p27"/>
            <p:cNvSpPr/>
            <p:nvPr/>
          </p:nvSpPr>
          <p:spPr>
            <a:xfrm>
              <a:off x="1627550" y="2017350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27"/>
            <p:cNvSpPr/>
            <p:nvPr/>
          </p:nvSpPr>
          <p:spPr>
            <a:xfrm>
              <a:off x="1718900" y="2108700"/>
              <a:ext cx="320100" cy="320100"/>
            </a:xfrm>
            <a:prstGeom prst="donut">
              <a:avLst>
                <a:gd fmla="val 25000" name="adj"/>
              </a:avLst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5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11" name="Google Shape;911;p45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12" name="Google Shape;912;p45"/>
          <p:cNvCxnSpPr>
            <a:stCxn id="910" idx="3"/>
            <a:endCxn id="913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4" name="Google Shape;914;p45"/>
          <p:cNvCxnSpPr>
            <a:stCxn id="911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15" name="Google Shape;915;p45"/>
          <p:cNvCxnSpPr>
            <a:stCxn id="910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916" name="Google Shape;916;p45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917" name="Google Shape;917;p45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45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9" name="Google Shape;919;p45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0" name="Google Shape;920;p45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921" name="Google Shape;921;p45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922" name="Google Shape;922;p45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23" name="Google Shape;923;p45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924" name="Google Shape;924;p45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925" name="Google Shape;925;p45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926" name="Google Shape;926;p45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927" name="Google Shape;927;p45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45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45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45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45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32" name="Google Shape;932;p45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933" name="Google Shape;933;p45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34" name="Google Shape;934;p45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7985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35" name="Google Shape;935;p45"/>
          <p:cNvCxnSpPr>
            <a:stCxn id="933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6" name="Google Shape;936;p45"/>
          <p:cNvCxnSpPr>
            <a:stCxn id="934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37" name="Google Shape;937;p45"/>
          <p:cNvCxnSpPr>
            <a:stCxn id="933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938" name="Google Shape;938;p45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2017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39" name="Google Shape;939;p45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2018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40" name="Google Shape;940;p45"/>
          <p:cNvCxnSpPr>
            <a:stCxn id="938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1" name="Google Shape;941;p45"/>
          <p:cNvCxnSpPr>
            <a:stCxn id="939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42" name="Google Shape;942;p45"/>
          <p:cNvCxnSpPr>
            <a:stCxn id="938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46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48" name="Google Shape;948;p46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49" name="Google Shape;949;p46"/>
          <p:cNvCxnSpPr>
            <a:stCxn id="947" idx="3"/>
            <a:endCxn id="950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51" name="Google Shape;951;p46"/>
          <p:cNvCxnSpPr>
            <a:stCxn id="948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52" name="Google Shape;952;p46"/>
          <p:cNvCxnSpPr>
            <a:stCxn id="947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953" name="Google Shape;953;p46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954" name="Google Shape;954;p46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46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6" name="Google Shape;956;p46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7" name="Google Shape;957;p46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958" name="Google Shape;958;p46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959" name="Google Shape;959;p46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60" name="Google Shape;960;p46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961" name="Google Shape;961;p46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962" name="Google Shape;962;p46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963" name="Google Shape;963;p46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964" name="Google Shape;964;p46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46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46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46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46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69" name="Google Shape;969;p46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970" name="Google Shape;970;p46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71" name="Google Shape;971;p46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7985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72" name="Google Shape;972;p46"/>
          <p:cNvCxnSpPr>
            <a:stCxn id="970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73" name="Google Shape;973;p46"/>
          <p:cNvCxnSpPr>
            <a:stCxn id="971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74" name="Google Shape;974;p46"/>
          <p:cNvCxnSpPr>
            <a:stCxn id="970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975" name="Google Shape;975;p46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2017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976" name="Google Shape;976;p46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2018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977" name="Google Shape;977;p46"/>
          <p:cNvCxnSpPr>
            <a:stCxn id="975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78" name="Google Shape;978;p46"/>
          <p:cNvCxnSpPr>
            <a:stCxn id="976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979" name="Google Shape;979;p46"/>
          <p:cNvCxnSpPr>
            <a:stCxn id="975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980" name="Google Shape;980;p46"/>
          <p:cNvSpPr txBox="1"/>
          <p:nvPr/>
        </p:nvSpPr>
        <p:spPr>
          <a:xfrm rot="2100000">
            <a:off x="1131369" y="2347216"/>
            <a:ext cx="6176509" cy="7056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F3E1DD"/>
                </a:solidFill>
                <a:highlight>
                  <a:schemeClr val="dk1"/>
                </a:highlight>
                <a:latin typeface="Karla"/>
                <a:ea typeface="Karla"/>
                <a:cs typeface="Karla"/>
                <a:sym typeface="Karla"/>
              </a:rPr>
              <a:t>¿¡Qué hace esta máquina!?</a:t>
            </a:r>
            <a:endParaRPr b="1" sz="3500">
              <a:solidFill>
                <a:srgbClr val="F3E1DD"/>
              </a:solidFill>
              <a:highlight>
                <a:schemeClr val="dk1"/>
              </a:highlight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47"/>
          <p:cNvGrpSpPr/>
          <p:nvPr/>
        </p:nvGrpSpPr>
        <p:grpSpPr>
          <a:xfrm>
            <a:off x="6351563" y="1232223"/>
            <a:ext cx="1827475" cy="1051350"/>
            <a:chOff x="7146475" y="2190661"/>
            <a:chExt cx="1827475" cy="1051350"/>
          </a:xfrm>
        </p:grpSpPr>
        <p:sp>
          <p:nvSpPr>
            <p:cNvPr id="986" name="Google Shape;986;p47"/>
            <p:cNvSpPr/>
            <p:nvPr/>
          </p:nvSpPr>
          <p:spPr>
            <a:xfrm>
              <a:off x="7236650" y="2282011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87" name="Google Shape;987;p47"/>
            <p:cNvGrpSpPr/>
            <p:nvPr/>
          </p:nvGrpSpPr>
          <p:grpSpPr>
            <a:xfrm>
              <a:off x="7146475" y="2190661"/>
              <a:ext cx="1737300" cy="960000"/>
              <a:chOff x="7146475" y="2190661"/>
              <a:chExt cx="1737300" cy="960000"/>
            </a:xfrm>
          </p:grpSpPr>
          <p:sp>
            <p:nvSpPr>
              <p:cNvPr id="988" name="Google Shape;988;p47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989" name="Google Shape;989;p47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990" name="Google Shape;990;p47"/>
            <p:cNvGrpSpPr/>
            <p:nvPr/>
          </p:nvGrpSpPr>
          <p:grpSpPr>
            <a:xfrm>
              <a:off x="7300659" y="2505003"/>
              <a:ext cx="1428933" cy="514595"/>
              <a:chOff x="7235888" y="1483625"/>
              <a:chExt cx="1428933" cy="514595"/>
            </a:xfrm>
          </p:grpSpPr>
          <p:sp>
            <p:nvSpPr>
              <p:cNvPr id="991" name="Google Shape;991;p47"/>
              <p:cNvSpPr/>
              <p:nvPr/>
            </p:nvSpPr>
            <p:spPr>
              <a:xfrm>
                <a:off x="7235888" y="1871400"/>
                <a:ext cx="1428933" cy="126821"/>
              </a:xfrm>
              <a:custGeom>
                <a:rect b="b" l="l" r="r" t="t"/>
                <a:pathLst>
                  <a:path extrusionOk="0" h="3342" w="37658">
                    <a:moveTo>
                      <a:pt x="1615" y="0"/>
                    </a:moveTo>
                    <a:cubicBezTo>
                      <a:pt x="709" y="0"/>
                      <a:pt x="0" y="747"/>
                      <a:pt x="0" y="1659"/>
                    </a:cubicBezTo>
                    <a:cubicBezTo>
                      <a:pt x="0" y="2586"/>
                      <a:pt x="732" y="3342"/>
                      <a:pt x="1659" y="3342"/>
                    </a:cubicBezTo>
                    <a:lnTo>
                      <a:pt x="35999" y="3342"/>
                    </a:lnTo>
                    <a:cubicBezTo>
                      <a:pt x="36902" y="3342"/>
                      <a:pt x="37658" y="2586"/>
                      <a:pt x="37658" y="1659"/>
                    </a:cubicBezTo>
                    <a:cubicBezTo>
                      <a:pt x="37658" y="732"/>
                      <a:pt x="36902" y="1"/>
                      <a:pt x="35999" y="1"/>
                    </a:cubicBezTo>
                    <a:lnTo>
                      <a:pt x="1659" y="1"/>
                    </a:lnTo>
                    <a:cubicBezTo>
                      <a:pt x="1644" y="0"/>
                      <a:pt x="1629" y="0"/>
                      <a:pt x="16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47"/>
              <p:cNvSpPr/>
              <p:nvPr/>
            </p:nvSpPr>
            <p:spPr>
              <a:xfrm>
                <a:off x="7235888" y="1871400"/>
                <a:ext cx="878275" cy="126821"/>
              </a:xfrm>
              <a:custGeom>
                <a:rect b="b" l="l" r="r" t="t"/>
                <a:pathLst>
                  <a:path extrusionOk="0" h="3342" w="23146">
                    <a:moveTo>
                      <a:pt x="1615" y="0"/>
                    </a:moveTo>
                    <a:cubicBezTo>
                      <a:pt x="709" y="0"/>
                      <a:pt x="0" y="747"/>
                      <a:pt x="0" y="1659"/>
                    </a:cubicBezTo>
                    <a:cubicBezTo>
                      <a:pt x="0" y="2586"/>
                      <a:pt x="732" y="3342"/>
                      <a:pt x="1659" y="3342"/>
                    </a:cubicBezTo>
                    <a:lnTo>
                      <a:pt x="23146" y="3342"/>
                    </a:lnTo>
                    <a:lnTo>
                      <a:pt x="23146" y="1"/>
                    </a:lnTo>
                    <a:lnTo>
                      <a:pt x="1659" y="1"/>
                    </a:lnTo>
                    <a:cubicBezTo>
                      <a:pt x="1644" y="0"/>
                      <a:pt x="1629" y="0"/>
                      <a:pt x="16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47"/>
              <p:cNvSpPr/>
              <p:nvPr/>
            </p:nvSpPr>
            <p:spPr>
              <a:xfrm>
                <a:off x="7813392" y="1483625"/>
                <a:ext cx="601580" cy="327677"/>
              </a:xfrm>
              <a:custGeom>
                <a:rect b="b" l="l" r="r" t="t"/>
                <a:pathLst>
                  <a:path extrusionOk="0" h="8635" w="15854">
                    <a:moveTo>
                      <a:pt x="0" y="0"/>
                    </a:moveTo>
                    <a:lnTo>
                      <a:pt x="0" y="6927"/>
                    </a:lnTo>
                    <a:lnTo>
                      <a:pt x="6415" y="6927"/>
                    </a:lnTo>
                    <a:cubicBezTo>
                      <a:pt x="6707" y="6927"/>
                      <a:pt x="7000" y="7098"/>
                      <a:pt x="7171" y="7366"/>
                    </a:cubicBezTo>
                    <a:lnTo>
                      <a:pt x="7927" y="8634"/>
                    </a:lnTo>
                    <a:lnTo>
                      <a:pt x="8683" y="7366"/>
                    </a:lnTo>
                    <a:cubicBezTo>
                      <a:pt x="8829" y="7098"/>
                      <a:pt x="9122" y="6927"/>
                      <a:pt x="9415" y="6927"/>
                    </a:cubicBezTo>
                    <a:lnTo>
                      <a:pt x="15854" y="6927"/>
                    </a:lnTo>
                    <a:lnTo>
                      <a:pt x="15854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47"/>
              <p:cNvSpPr/>
              <p:nvPr/>
            </p:nvSpPr>
            <p:spPr>
              <a:xfrm>
                <a:off x="7913912" y="1585322"/>
                <a:ext cx="396487" cy="56656"/>
              </a:xfrm>
              <a:custGeom>
                <a:rect b="b" l="l" r="r" t="t"/>
                <a:pathLst>
                  <a:path extrusionOk="0" h="1493" w="10449">
                    <a:moveTo>
                      <a:pt x="966" y="1"/>
                    </a:moveTo>
                    <a:cubicBezTo>
                      <a:pt x="1" y="1"/>
                      <a:pt x="8" y="1492"/>
                      <a:pt x="988" y="1492"/>
                    </a:cubicBezTo>
                    <a:cubicBezTo>
                      <a:pt x="1003" y="1492"/>
                      <a:pt x="1018" y="1492"/>
                      <a:pt x="1034" y="1491"/>
                    </a:cubicBezTo>
                    <a:lnTo>
                      <a:pt x="9522" y="1491"/>
                    </a:lnTo>
                    <a:cubicBezTo>
                      <a:pt x="10448" y="1418"/>
                      <a:pt x="10448" y="52"/>
                      <a:pt x="9522" y="3"/>
                    </a:cubicBezTo>
                    <a:lnTo>
                      <a:pt x="1034" y="3"/>
                    </a:lnTo>
                    <a:cubicBezTo>
                      <a:pt x="1011" y="2"/>
                      <a:pt x="988" y="1"/>
                      <a:pt x="9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95" name="Google Shape;995;p47"/>
          <p:cNvSpPr txBox="1"/>
          <p:nvPr>
            <p:ph type="title"/>
          </p:nvPr>
        </p:nvSpPr>
        <p:spPr>
          <a:xfrm>
            <a:off x="1462100" y="1906527"/>
            <a:ext cx="67170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Jugamos :)</a:t>
            </a:r>
            <a:endParaRPr sz="4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(de nuevo)</a:t>
            </a:r>
            <a:endParaRPr sz="3100"/>
          </a:p>
        </p:txBody>
      </p:sp>
      <p:grpSp>
        <p:nvGrpSpPr>
          <p:cNvPr id="996" name="Google Shape;996;p47"/>
          <p:cNvGrpSpPr/>
          <p:nvPr/>
        </p:nvGrpSpPr>
        <p:grpSpPr>
          <a:xfrm>
            <a:off x="463651" y="1220603"/>
            <a:ext cx="502899" cy="502899"/>
            <a:chOff x="858700" y="1967475"/>
            <a:chExt cx="605100" cy="605100"/>
          </a:xfrm>
        </p:grpSpPr>
        <p:sp>
          <p:nvSpPr>
            <p:cNvPr id="997" name="Google Shape;997;p47"/>
            <p:cNvSpPr/>
            <p:nvPr/>
          </p:nvSpPr>
          <p:spPr>
            <a:xfrm>
              <a:off x="858700" y="1967475"/>
              <a:ext cx="605100" cy="605100"/>
            </a:xfrm>
            <a:prstGeom prst="roundRect">
              <a:avLst>
                <a:gd fmla="val 15109" name="adj"/>
              </a:avLst>
            </a:pr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47"/>
            <p:cNvSpPr/>
            <p:nvPr/>
          </p:nvSpPr>
          <p:spPr>
            <a:xfrm>
              <a:off x="932654" y="2075711"/>
              <a:ext cx="457191" cy="388627"/>
            </a:xfrm>
            <a:custGeom>
              <a:rect b="b" l="l" r="r" t="t"/>
              <a:pathLst>
                <a:path extrusionOk="0" h="9051" w="10659">
                  <a:moveTo>
                    <a:pt x="2797" y="1"/>
                  </a:moveTo>
                  <a:cubicBezTo>
                    <a:pt x="2767" y="1"/>
                    <a:pt x="2738" y="1"/>
                    <a:pt x="2708" y="2"/>
                  </a:cubicBezTo>
                  <a:cubicBezTo>
                    <a:pt x="1293" y="27"/>
                    <a:pt x="196" y="1173"/>
                    <a:pt x="196" y="2588"/>
                  </a:cubicBezTo>
                  <a:cubicBezTo>
                    <a:pt x="196" y="2588"/>
                    <a:pt x="1" y="6368"/>
                    <a:pt x="5318" y="9051"/>
                  </a:cubicBezTo>
                  <a:lnTo>
                    <a:pt x="5342" y="9051"/>
                  </a:lnTo>
                  <a:cubicBezTo>
                    <a:pt x="10659" y="6368"/>
                    <a:pt x="10488" y="2588"/>
                    <a:pt x="10488" y="2588"/>
                  </a:cubicBezTo>
                  <a:cubicBezTo>
                    <a:pt x="10488" y="1173"/>
                    <a:pt x="9366" y="27"/>
                    <a:pt x="7976" y="2"/>
                  </a:cubicBezTo>
                  <a:cubicBezTo>
                    <a:pt x="7946" y="1"/>
                    <a:pt x="7916" y="1"/>
                    <a:pt x="7885" y="1"/>
                  </a:cubicBezTo>
                  <a:cubicBezTo>
                    <a:pt x="6512" y="1"/>
                    <a:pt x="5390" y="1081"/>
                    <a:pt x="5342" y="2441"/>
                  </a:cubicBezTo>
                  <a:cubicBezTo>
                    <a:pt x="5270" y="1081"/>
                    <a:pt x="4148" y="1"/>
                    <a:pt x="2797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9" name="Google Shape;999;p47"/>
          <p:cNvGrpSpPr/>
          <p:nvPr/>
        </p:nvGrpSpPr>
        <p:grpSpPr>
          <a:xfrm>
            <a:off x="463651" y="1906497"/>
            <a:ext cx="502800" cy="502800"/>
            <a:chOff x="7014301" y="2017350"/>
            <a:chExt cx="502800" cy="502800"/>
          </a:xfrm>
        </p:grpSpPr>
        <p:sp>
          <p:nvSpPr>
            <p:cNvPr id="1000" name="Google Shape;1000;p47"/>
            <p:cNvSpPr/>
            <p:nvPr/>
          </p:nvSpPr>
          <p:spPr>
            <a:xfrm>
              <a:off x="7014301" y="2017350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accen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47"/>
            <p:cNvSpPr/>
            <p:nvPr/>
          </p:nvSpPr>
          <p:spPr>
            <a:xfrm>
              <a:off x="7095012" y="2108734"/>
              <a:ext cx="341378" cy="320032"/>
            </a:xfrm>
            <a:custGeom>
              <a:rect b="b" l="l" r="r" t="t"/>
              <a:pathLst>
                <a:path extrusionOk="0" h="9925" w="10634">
                  <a:moveTo>
                    <a:pt x="5308" y="0"/>
                  </a:moveTo>
                  <a:cubicBezTo>
                    <a:pt x="5171" y="0"/>
                    <a:pt x="5037" y="73"/>
                    <a:pt x="4976" y="220"/>
                  </a:cubicBezTo>
                  <a:lnTo>
                    <a:pt x="3659" y="2878"/>
                  </a:lnTo>
                  <a:cubicBezTo>
                    <a:pt x="3585" y="3000"/>
                    <a:pt x="3488" y="3073"/>
                    <a:pt x="3366" y="3073"/>
                  </a:cubicBezTo>
                  <a:lnTo>
                    <a:pt x="415" y="3512"/>
                  </a:lnTo>
                  <a:cubicBezTo>
                    <a:pt x="122" y="3561"/>
                    <a:pt x="0" y="3927"/>
                    <a:pt x="220" y="4147"/>
                  </a:cubicBezTo>
                  <a:lnTo>
                    <a:pt x="2341" y="6220"/>
                  </a:lnTo>
                  <a:cubicBezTo>
                    <a:pt x="2439" y="6317"/>
                    <a:pt x="2488" y="6439"/>
                    <a:pt x="2463" y="6561"/>
                  </a:cubicBezTo>
                  <a:lnTo>
                    <a:pt x="1951" y="9488"/>
                  </a:lnTo>
                  <a:cubicBezTo>
                    <a:pt x="1913" y="9736"/>
                    <a:pt x="2099" y="9924"/>
                    <a:pt x="2322" y="9924"/>
                  </a:cubicBezTo>
                  <a:cubicBezTo>
                    <a:pt x="2384" y="9924"/>
                    <a:pt x="2449" y="9910"/>
                    <a:pt x="2512" y="9878"/>
                  </a:cubicBezTo>
                  <a:lnTo>
                    <a:pt x="5122" y="8512"/>
                  </a:lnTo>
                  <a:cubicBezTo>
                    <a:pt x="5183" y="8476"/>
                    <a:pt x="5244" y="8457"/>
                    <a:pt x="5305" y="8457"/>
                  </a:cubicBezTo>
                  <a:cubicBezTo>
                    <a:pt x="5366" y="8457"/>
                    <a:pt x="5427" y="8476"/>
                    <a:pt x="5488" y="8512"/>
                  </a:cubicBezTo>
                  <a:lnTo>
                    <a:pt x="8122" y="9878"/>
                  </a:lnTo>
                  <a:cubicBezTo>
                    <a:pt x="8180" y="9910"/>
                    <a:pt x="8241" y="9924"/>
                    <a:pt x="8299" y="9924"/>
                  </a:cubicBezTo>
                  <a:cubicBezTo>
                    <a:pt x="8511" y="9924"/>
                    <a:pt x="8697" y="9736"/>
                    <a:pt x="8658" y="9488"/>
                  </a:cubicBezTo>
                  <a:lnTo>
                    <a:pt x="8146" y="6561"/>
                  </a:lnTo>
                  <a:cubicBezTo>
                    <a:pt x="8122" y="6439"/>
                    <a:pt x="8171" y="6317"/>
                    <a:pt x="8268" y="6220"/>
                  </a:cubicBezTo>
                  <a:lnTo>
                    <a:pt x="10390" y="4147"/>
                  </a:lnTo>
                  <a:cubicBezTo>
                    <a:pt x="10634" y="3927"/>
                    <a:pt x="10488" y="3561"/>
                    <a:pt x="10195" y="3512"/>
                  </a:cubicBezTo>
                  <a:lnTo>
                    <a:pt x="7244" y="3098"/>
                  </a:lnTo>
                  <a:cubicBezTo>
                    <a:pt x="7122" y="3073"/>
                    <a:pt x="7024" y="3000"/>
                    <a:pt x="6976" y="2878"/>
                  </a:cubicBezTo>
                  <a:lnTo>
                    <a:pt x="5658" y="220"/>
                  </a:lnTo>
                  <a:cubicBezTo>
                    <a:pt x="5585" y="73"/>
                    <a:pt x="5445" y="0"/>
                    <a:pt x="5308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2" name="Google Shape;1002;p47"/>
          <p:cNvGrpSpPr/>
          <p:nvPr/>
        </p:nvGrpSpPr>
        <p:grpSpPr>
          <a:xfrm>
            <a:off x="463651" y="445094"/>
            <a:ext cx="629846" cy="592514"/>
            <a:chOff x="463701" y="2217961"/>
            <a:chExt cx="629846" cy="592514"/>
          </a:xfrm>
        </p:grpSpPr>
        <p:sp>
          <p:nvSpPr>
            <p:cNvPr id="1003" name="Google Shape;1003;p47"/>
            <p:cNvSpPr/>
            <p:nvPr/>
          </p:nvSpPr>
          <p:spPr>
            <a:xfrm>
              <a:off x="463701" y="2307675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47"/>
            <p:cNvSpPr/>
            <p:nvPr/>
          </p:nvSpPr>
          <p:spPr>
            <a:xfrm>
              <a:off x="545925" y="2446300"/>
              <a:ext cx="338328" cy="225549"/>
            </a:xfrm>
            <a:custGeom>
              <a:rect b="b" l="l" r="r" t="t"/>
              <a:pathLst>
                <a:path extrusionOk="0" h="5806" w="8708">
                  <a:moveTo>
                    <a:pt x="757" y="1"/>
                  </a:moveTo>
                  <a:cubicBezTo>
                    <a:pt x="342" y="1"/>
                    <a:pt x="1" y="342"/>
                    <a:pt x="1" y="757"/>
                  </a:cubicBezTo>
                  <a:lnTo>
                    <a:pt x="1" y="5049"/>
                  </a:lnTo>
                  <a:cubicBezTo>
                    <a:pt x="1" y="5464"/>
                    <a:pt x="342" y="5806"/>
                    <a:pt x="757" y="5806"/>
                  </a:cubicBezTo>
                  <a:lnTo>
                    <a:pt x="7952" y="5806"/>
                  </a:lnTo>
                  <a:cubicBezTo>
                    <a:pt x="8366" y="5806"/>
                    <a:pt x="8708" y="5464"/>
                    <a:pt x="8708" y="5049"/>
                  </a:cubicBezTo>
                  <a:lnTo>
                    <a:pt x="8708" y="757"/>
                  </a:lnTo>
                  <a:cubicBezTo>
                    <a:pt x="8708" y="342"/>
                    <a:pt x="8366" y="1"/>
                    <a:pt x="7952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47"/>
            <p:cNvSpPr/>
            <p:nvPr/>
          </p:nvSpPr>
          <p:spPr>
            <a:xfrm>
              <a:off x="555887" y="2446307"/>
              <a:ext cx="318435" cy="106170"/>
            </a:xfrm>
            <a:custGeom>
              <a:rect b="b" l="l" r="r" t="t"/>
              <a:pathLst>
                <a:path extrusionOk="0" h="2733" w="8196">
                  <a:moveTo>
                    <a:pt x="1" y="1"/>
                  </a:moveTo>
                  <a:lnTo>
                    <a:pt x="3659" y="2586"/>
                  </a:lnTo>
                  <a:cubicBezTo>
                    <a:pt x="3794" y="2684"/>
                    <a:pt x="3946" y="2733"/>
                    <a:pt x="4098" y="2733"/>
                  </a:cubicBezTo>
                  <a:cubicBezTo>
                    <a:pt x="4251" y="2733"/>
                    <a:pt x="4403" y="2684"/>
                    <a:pt x="4537" y="2586"/>
                  </a:cubicBezTo>
                  <a:lnTo>
                    <a:pt x="8196" y="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06" name="Google Shape;1006;p47"/>
            <p:cNvGrpSpPr/>
            <p:nvPr/>
          </p:nvGrpSpPr>
          <p:grpSpPr>
            <a:xfrm>
              <a:off x="773496" y="2217961"/>
              <a:ext cx="320051" cy="298703"/>
              <a:chOff x="1023863" y="2896525"/>
              <a:chExt cx="240875" cy="219425"/>
            </a:xfrm>
          </p:grpSpPr>
          <p:sp>
            <p:nvSpPr>
              <p:cNvPr id="1007" name="Google Shape;1007;p47"/>
              <p:cNvSpPr/>
              <p:nvPr/>
            </p:nvSpPr>
            <p:spPr>
              <a:xfrm>
                <a:off x="1023863" y="2896525"/>
                <a:ext cx="240875" cy="219425"/>
              </a:xfrm>
              <a:custGeom>
                <a:rect b="b" l="l" r="r" t="t"/>
                <a:pathLst>
                  <a:path extrusionOk="0" h="8777" w="9635">
                    <a:moveTo>
                      <a:pt x="4811" y="1"/>
                    </a:moveTo>
                    <a:cubicBezTo>
                      <a:pt x="2818" y="1"/>
                      <a:pt x="1017" y="1364"/>
                      <a:pt x="537" y="3389"/>
                    </a:cubicBezTo>
                    <a:cubicBezTo>
                      <a:pt x="0" y="5754"/>
                      <a:pt x="1464" y="8096"/>
                      <a:pt x="3805" y="8657"/>
                    </a:cubicBezTo>
                    <a:cubicBezTo>
                      <a:pt x="4147" y="8738"/>
                      <a:pt x="4488" y="8776"/>
                      <a:pt x="4824" y="8776"/>
                    </a:cubicBezTo>
                    <a:cubicBezTo>
                      <a:pt x="6816" y="8776"/>
                      <a:pt x="8614" y="7413"/>
                      <a:pt x="9073" y="5388"/>
                    </a:cubicBezTo>
                    <a:cubicBezTo>
                      <a:pt x="9634" y="3047"/>
                      <a:pt x="8171" y="681"/>
                      <a:pt x="5830" y="120"/>
                    </a:cubicBezTo>
                    <a:cubicBezTo>
                      <a:pt x="5488" y="39"/>
                      <a:pt x="5147" y="1"/>
                      <a:pt x="48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47"/>
              <p:cNvSpPr/>
              <p:nvPr/>
            </p:nvSpPr>
            <p:spPr>
              <a:xfrm>
                <a:off x="1111105" y="2959275"/>
                <a:ext cx="54900" cy="93925"/>
              </a:xfrm>
              <a:custGeom>
                <a:rect b="b" l="l" r="r" t="t"/>
                <a:pathLst>
                  <a:path extrusionOk="0" h="3757" w="2196">
                    <a:moveTo>
                      <a:pt x="1268" y="0"/>
                    </a:moveTo>
                    <a:lnTo>
                      <a:pt x="0" y="1049"/>
                    </a:lnTo>
                    <a:lnTo>
                      <a:pt x="512" y="1708"/>
                    </a:lnTo>
                    <a:lnTo>
                      <a:pt x="951" y="1342"/>
                    </a:lnTo>
                    <a:cubicBezTo>
                      <a:pt x="1024" y="1269"/>
                      <a:pt x="1098" y="1195"/>
                      <a:pt x="1171" y="1098"/>
                    </a:cubicBezTo>
                    <a:lnTo>
                      <a:pt x="1171" y="1756"/>
                    </a:lnTo>
                    <a:lnTo>
                      <a:pt x="1171" y="3756"/>
                    </a:lnTo>
                    <a:lnTo>
                      <a:pt x="2195" y="3756"/>
                    </a:lnTo>
                    <a:lnTo>
                      <a:pt x="21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09" name="Google Shape;1009;p47"/>
          <p:cNvSpPr txBox="1"/>
          <p:nvPr/>
        </p:nvSpPr>
        <p:spPr>
          <a:xfrm>
            <a:off x="1646925" y="3755475"/>
            <a:ext cx="1188600" cy="365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Play</a:t>
            </a:r>
            <a:endParaRPr b="1" sz="16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10" name="Google Shape;1010;p47"/>
          <p:cNvSpPr/>
          <p:nvPr/>
        </p:nvSpPr>
        <p:spPr>
          <a:xfrm rot="-2700000">
            <a:off x="2645303" y="3927767"/>
            <a:ext cx="365716" cy="36571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47"/>
          <p:cNvSpPr/>
          <p:nvPr/>
        </p:nvSpPr>
        <p:spPr>
          <a:xfrm>
            <a:off x="1646925" y="1381650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47"/>
          <p:cNvSpPr/>
          <p:nvPr/>
        </p:nvSpPr>
        <p:spPr>
          <a:xfrm>
            <a:off x="7031613" y="4058207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47"/>
          <p:cNvSpPr/>
          <p:nvPr/>
        </p:nvSpPr>
        <p:spPr>
          <a:xfrm>
            <a:off x="6799273" y="3909555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4" name="Google Shape;1014;p47"/>
          <p:cNvGrpSpPr/>
          <p:nvPr/>
        </p:nvGrpSpPr>
        <p:grpSpPr>
          <a:xfrm>
            <a:off x="404600" y="4046486"/>
            <a:ext cx="621000" cy="621000"/>
            <a:chOff x="416300" y="4058211"/>
            <a:chExt cx="621000" cy="621000"/>
          </a:xfrm>
        </p:grpSpPr>
        <p:sp>
          <p:nvSpPr>
            <p:cNvPr id="1015" name="Google Shape;1015;p47"/>
            <p:cNvSpPr/>
            <p:nvPr/>
          </p:nvSpPr>
          <p:spPr>
            <a:xfrm>
              <a:off x="475400" y="4117311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47"/>
            <p:cNvSpPr/>
            <p:nvPr/>
          </p:nvSpPr>
          <p:spPr>
            <a:xfrm rot="2700000">
              <a:off x="507243" y="4149154"/>
              <a:ext cx="439113" cy="439113"/>
            </a:xfrm>
            <a:prstGeom prst="plus">
              <a:avLst>
                <a:gd fmla="val 42536" name="adj"/>
              </a:avLst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48"/>
          <p:cNvSpPr/>
          <p:nvPr/>
        </p:nvSpPr>
        <p:spPr>
          <a:xfrm>
            <a:off x="2225607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22" name="Google Shape;1022;p48"/>
          <p:cNvSpPr/>
          <p:nvPr/>
        </p:nvSpPr>
        <p:spPr>
          <a:xfrm>
            <a:off x="4313375" y="15367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23" name="Google Shape;1023;p48"/>
          <p:cNvCxnSpPr>
            <a:stCxn id="1021" idx="3"/>
            <a:endCxn id="1024" idx="1"/>
          </p:cNvCxnSpPr>
          <p:nvPr/>
        </p:nvCxnSpPr>
        <p:spPr>
          <a:xfrm>
            <a:off x="4124607" y="18741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5" name="Google Shape;1025;p48"/>
          <p:cNvCxnSpPr>
            <a:stCxn id="1022" idx="3"/>
          </p:cNvCxnSpPr>
          <p:nvPr/>
        </p:nvCxnSpPr>
        <p:spPr>
          <a:xfrm>
            <a:off x="6212375" y="18741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26" name="Google Shape;1026;p48"/>
          <p:cNvCxnSpPr>
            <a:stCxn id="1021" idx="1"/>
          </p:cNvCxnSpPr>
          <p:nvPr/>
        </p:nvCxnSpPr>
        <p:spPr>
          <a:xfrm rot="10800000">
            <a:off x="1857507" y="18741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027" name="Google Shape;1027;p48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028" name="Google Shape;1028;p48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48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0" name="Google Shape;1030;p48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1" name="Google Shape;1031;p48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032" name="Google Shape;1032;p48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033" name="Google Shape;1033;p48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34" name="Google Shape;1034;p48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035" name="Google Shape;1035;p48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036" name="Google Shape;1036;p48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037" name="Google Shape;1037;p48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038" name="Google Shape;1038;p48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48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48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48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48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43" name="Google Shape;1043;p48"/>
          <p:cNvSpPr txBox="1"/>
          <p:nvPr/>
        </p:nvSpPr>
        <p:spPr>
          <a:xfrm>
            <a:off x="1638063" y="10446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044" name="Google Shape;1044;p48"/>
          <p:cNvSpPr/>
          <p:nvPr/>
        </p:nvSpPr>
        <p:spPr>
          <a:xfrm>
            <a:off x="2224470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45" name="Google Shape;1045;p48"/>
          <p:cNvSpPr/>
          <p:nvPr/>
        </p:nvSpPr>
        <p:spPr>
          <a:xfrm>
            <a:off x="4312238" y="23976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46" name="Google Shape;1046;p48"/>
          <p:cNvCxnSpPr>
            <a:stCxn id="1044" idx="3"/>
          </p:cNvCxnSpPr>
          <p:nvPr/>
        </p:nvCxnSpPr>
        <p:spPr>
          <a:xfrm>
            <a:off x="4123470" y="27350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47" name="Google Shape;1047;p48"/>
          <p:cNvCxnSpPr>
            <a:stCxn id="1045" idx="3"/>
          </p:cNvCxnSpPr>
          <p:nvPr/>
        </p:nvCxnSpPr>
        <p:spPr>
          <a:xfrm>
            <a:off x="6211238" y="27350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48" name="Google Shape;1048;p48"/>
          <p:cNvCxnSpPr>
            <a:stCxn id="1044" idx="1"/>
          </p:cNvCxnSpPr>
          <p:nvPr/>
        </p:nvCxnSpPr>
        <p:spPr>
          <a:xfrm rot="10800000">
            <a:off x="1856370" y="27350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049" name="Google Shape;1049;p48"/>
          <p:cNvSpPr/>
          <p:nvPr/>
        </p:nvSpPr>
        <p:spPr>
          <a:xfrm>
            <a:off x="2224470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50" name="Google Shape;1050;p48"/>
          <p:cNvSpPr/>
          <p:nvPr/>
        </p:nvSpPr>
        <p:spPr>
          <a:xfrm>
            <a:off x="4312238" y="32585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51" name="Google Shape;1051;p48"/>
          <p:cNvCxnSpPr>
            <a:stCxn id="1049" idx="3"/>
          </p:cNvCxnSpPr>
          <p:nvPr/>
        </p:nvCxnSpPr>
        <p:spPr>
          <a:xfrm>
            <a:off x="4123470" y="35958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52" name="Google Shape;1052;p48"/>
          <p:cNvCxnSpPr>
            <a:stCxn id="1050" idx="3"/>
          </p:cNvCxnSpPr>
          <p:nvPr/>
        </p:nvCxnSpPr>
        <p:spPr>
          <a:xfrm>
            <a:off x="6211238" y="35958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53" name="Google Shape;1053;p48"/>
          <p:cNvCxnSpPr>
            <a:stCxn id="1049" idx="1"/>
          </p:cNvCxnSpPr>
          <p:nvPr/>
        </p:nvCxnSpPr>
        <p:spPr>
          <a:xfrm rot="10800000">
            <a:off x="1856370" y="35958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49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59" name="Google Shape;1059;p49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60" name="Google Shape;1060;p49"/>
          <p:cNvCxnSpPr>
            <a:stCxn id="1058" idx="3"/>
            <a:endCxn id="1061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62" name="Google Shape;1062;p49"/>
          <p:cNvCxnSpPr>
            <a:stCxn id="1059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63" name="Google Shape;1063;p49"/>
          <p:cNvCxnSpPr>
            <a:stCxn id="1058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064" name="Google Shape;1064;p49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065" name="Google Shape;1065;p49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49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7" name="Google Shape;1067;p49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68" name="Google Shape;1068;p49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069" name="Google Shape;1069;p49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070" name="Google Shape;1070;p49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71" name="Google Shape;1071;p49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072" name="Google Shape;1072;p49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073" name="Google Shape;1073;p49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074" name="Google Shape;1074;p49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075" name="Google Shape;1075;p49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49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49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49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49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80" name="Google Shape;1080;p49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081" name="Google Shape;1081;p49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82" name="Google Shape;1082;p49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83" name="Google Shape;1083;p49"/>
          <p:cNvCxnSpPr>
            <a:stCxn id="1081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4" name="Google Shape;1084;p49"/>
          <p:cNvCxnSpPr>
            <a:stCxn id="1082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85" name="Google Shape;1085;p49"/>
          <p:cNvCxnSpPr>
            <a:stCxn id="1081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086" name="Google Shape;1086;p49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87" name="Google Shape;1087;p49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88" name="Google Shape;1088;p49"/>
          <p:cNvCxnSpPr>
            <a:stCxn id="1086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9" name="Google Shape;1089;p49"/>
          <p:cNvCxnSpPr>
            <a:stCxn id="1087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90" name="Google Shape;1090;p49"/>
          <p:cNvCxnSpPr>
            <a:stCxn id="1086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091" name="Google Shape;1091;p49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092" name="Google Shape;1092;p49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093" name="Google Shape;1093;p49"/>
          <p:cNvCxnSpPr>
            <a:stCxn id="1091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4" name="Google Shape;1094;p49"/>
          <p:cNvCxnSpPr>
            <a:stCxn id="1092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095" name="Google Shape;1095;p49"/>
          <p:cNvCxnSpPr>
            <a:stCxn id="1091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50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01" name="Google Shape;1101;p50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02" name="Google Shape;1102;p50"/>
          <p:cNvCxnSpPr>
            <a:stCxn id="1100" idx="3"/>
            <a:endCxn id="1103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4" name="Google Shape;1104;p50"/>
          <p:cNvCxnSpPr>
            <a:stCxn id="1101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05" name="Google Shape;1105;p50"/>
          <p:cNvCxnSpPr>
            <a:stCxn id="1100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106" name="Google Shape;1106;p50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107" name="Google Shape;1107;p50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50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9" name="Google Shape;1109;p50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0" name="Google Shape;1110;p50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111" name="Google Shape;1111;p50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112" name="Google Shape;1112;p50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13" name="Google Shape;1113;p50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114" name="Google Shape;1114;p50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115" name="Google Shape;1115;p50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116" name="Google Shape;1116;p50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117" name="Google Shape;1117;p50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50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50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50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50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22" name="Google Shape;1122;p50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123" name="Google Shape;1123;p50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24" name="Google Shape;1124;p50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25" name="Google Shape;1125;p50"/>
          <p:cNvCxnSpPr>
            <a:stCxn id="1123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6" name="Google Shape;1126;p50"/>
          <p:cNvCxnSpPr>
            <a:stCxn id="1124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27" name="Google Shape;1127;p50"/>
          <p:cNvCxnSpPr>
            <a:stCxn id="1123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28" name="Google Shape;1128;p50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29" name="Google Shape;1129;p50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30" name="Google Shape;1130;p50"/>
          <p:cNvCxnSpPr>
            <a:stCxn id="1128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1" name="Google Shape;1131;p50"/>
          <p:cNvCxnSpPr>
            <a:stCxn id="1129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32" name="Google Shape;1132;p50"/>
          <p:cNvCxnSpPr>
            <a:stCxn id="1128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33" name="Google Shape;1133;p50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34" name="Google Shape;1134;p50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35" name="Google Shape;1135;p50"/>
          <p:cNvCxnSpPr>
            <a:stCxn id="1133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6" name="Google Shape;1136;p50"/>
          <p:cNvCxnSpPr>
            <a:stCxn id="1134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37" name="Google Shape;1137;p50"/>
          <p:cNvCxnSpPr>
            <a:stCxn id="1133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51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43" name="Google Shape;1143;p51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44" name="Google Shape;1144;p51"/>
          <p:cNvCxnSpPr>
            <a:stCxn id="1142" idx="3"/>
            <a:endCxn id="1145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6" name="Google Shape;1146;p51"/>
          <p:cNvCxnSpPr>
            <a:stCxn id="1143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47" name="Google Shape;1147;p51"/>
          <p:cNvCxnSpPr>
            <a:stCxn id="1142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148" name="Google Shape;1148;p51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149" name="Google Shape;1149;p51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51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1" name="Google Shape;1151;p51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52" name="Google Shape;1152;p51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153" name="Google Shape;1153;p51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154" name="Google Shape;1154;p51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55" name="Google Shape;1155;p51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156" name="Google Shape;1156;p51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157" name="Google Shape;1157;p51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158" name="Google Shape;1158;p51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159" name="Google Shape;1159;p51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51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51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51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51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64" name="Google Shape;1164;p51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165" name="Google Shape;1165;p51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66" name="Google Shape;1166;p51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67" name="Google Shape;1167;p51"/>
          <p:cNvCxnSpPr>
            <a:stCxn id="1165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8" name="Google Shape;1168;p51"/>
          <p:cNvCxnSpPr>
            <a:stCxn id="1166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69" name="Google Shape;1169;p51"/>
          <p:cNvCxnSpPr>
            <a:stCxn id="1165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70" name="Google Shape;1170;p51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71" name="Google Shape;1171;p51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72" name="Google Shape;1172;p51"/>
          <p:cNvCxnSpPr>
            <a:stCxn id="1170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3" name="Google Shape;1173;p51"/>
          <p:cNvCxnSpPr>
            <a:stCxn id="1171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74" name="Google Shape;1174;p51"/>
          <p:cNvCxnSpPr>
            <a:stCxn id="1170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75" name="Google Shape;1175;p51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76" name="Google Shape;1176;p51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77" name="Google Shape;1177;p51"/>
          <p:cNvCxnSpPr>
            <a:stCxn id="1175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8" name="Google Shape;1178;p51"/>
          <p:cNvCxnSpPr>
            <a:stCxn id="1176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79" name="Google Shape;1179;p51"/>
          <p:cNvCxnSpPr>
            <a:stCxn id="1175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52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185" name="Google Shape;1185;p52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186" name="Google Shape;1186;p52"/>
          <p:cNvCxnSpPr>
            <a:stCxn id="1184" idx="3"/>
            <a:endCxn id="1187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8" name="Google Shape;1188;p52"/>
          <p:cNvCxnSpPr>
            <a:stCxn id="1185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89" name="Google Shape;1189;p52"/>
          <p:cNvCxnSpPr>
            <a:stCxn id="1184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190" name="Google Shape;1190;p52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191" name="Google Shape;1191;p52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52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3" name="Google Shape;1193;p52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4" name="Google Shape;1194;p52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195" name="Google Shape;1195;p52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196" name="Google Shape;1196;p52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97" name="Google Shape;1197;p52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198" name="Google Shape;1198;p52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199" name="Google Shape;1199;p52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200" name="Google Shape;1200;p52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201" name="Google Shape;1201;p52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06" name="Google Shape;1206;p52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207" name="Google Shape;1207;p52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08" name="Google Shape;1208;p52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09" name="Google Shape;1209;p52"/>
          <p:cNvCxnSpPr>
            <a:stCxn id="1207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10" name="Google Shape;1210;p52"/>
          <p:cNvCxnSpPr>
            <a:stCxn id="1208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11" name="Google Shape;1211;p52"/>
          <p:cNvCxnSpPr>
            <a:stCxn id="1207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12" name="Google Shape;1212;p52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13" name="Google Shape;1213;p52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14" name="Google Shape;1214;p52"/>
          <p:cNvCxnSpPr>
            <a:stCxn id="1212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15" name="Google Shape;1215;p52"/>
          <p:cNvCxnSpPr>
            <a:stCxn id="1213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16" name="Google Shape;1216;p52"/>
          <p:cNvCxnSpPr>
            <a:stCxn id="1212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17" name="Google Shape;1217;p52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18" name="Google Shape;1218;p52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19" name="Google Shape;1219;p52"/>
          <p:cNvCxnSpPr>
            <a:stCxn id="1217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0" name="Google Shape;1220;p52"/>
          <p:cNvCxnSpPr>
            <a:stCxn id="1218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21" name="Google Shape;1221;p52"/>
          <p:cNvCxnSpPr>
            <a:stCxn id="1217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53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27" name="Google Shape;1227;p53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28" name="Google Shape;1228;p53"/>
          <p:cNvCxnSpPr>
            <a:stCxn id="1226" idx="3"/>
            <a:endCxn id="1229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0" name="Google Shape;1230;p53"/>
          <p:cNvCxnSpPr>
            <a:stCxn id="1227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31" name="Google Shape;1231;p53"/>
          <p:cNvCxnSpPr>
            <a:stCxn id="1226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232" name="Google Shape;1232;p53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233" name="Google Shape;1233;p53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53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35" name="Google Shape;1235;p53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36" name="Google Shape;1236;p53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237" name="Google Shape;1237;p53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238" name="Google Shape;1238;p53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239" name="Google Shape;1239;p53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240" name="Google Shape;1240;p53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241" name="Google Shape;1241;p53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242" name="Google Shape;1242;p53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243" name="Google Shape;1243;p53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53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5" name="Google Shape;1245;p53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6" name="Google Shape;1246;p53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53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48" name="Google Shape;1248;p53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249" name="Google Shape;1249;p53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23340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50" name="Google Shape;1250;p53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51" name="Google Shape;1251;p53"/>
          <p:cNvCxnSpPr>
            <a:stCxn id="1249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2" name="Google Shape;1252;p53"/>
          <p:cNvCxnSpPr>
            <a:stCxn id="1250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53" name="Google Shape;1253;p53"/>
          <p:cNvCxnSpPr>
            <a:stCxn id="1249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54" name="Google Shape;1254;p53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55" name="Google Shape;1255;p53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56" name="Google Shape;1256;p53"/>
          <p:cNvCxnSpPr>
            <a:stCxn id="1254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7" name="Google Shape;1257;p53"/>
          <p:cNvCxnSpPr>
            <a:stCxn id="1255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58" name="Google Shape;1258;p53"/>
          <p:cNvCxnSpPr>
            <a:stCxn id="1254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59" name="Google Shape;1259;p53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60" name="Google Shape;1260;p53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61" name="Google Shape;1261;p53"/>
          <p:cNvCxnSpPr>
            <a:stCxn id="1259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62" name="Google Shape;1262;p53"/>
          <p:cNvCxnSpPr>
            <a:stCxn id="1260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63" name="Google Shape;1263;p53"/>
          <p:cNvCxnSpPr>
            <a:stCxn id="1259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4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69" name="Google Shape;1269;p54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70" name="Google Shape;1270;p54"/>
          <p:cNvCxnSpPr>
            <a:stCxn id="1268" idx="3"/>
            <a:endCxn id="1271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72" name="Google Shape;1272;p54"/>
          <p:cNvCxnSpPr>
            <a:stCxn id="1269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73" name="Google Shape;1273;p54"/>
          <p:cNvCxnSpPr>
            <a:stCxn id="1268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274" name="Google Shape;1274;p54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275" name="Google Shape;1275;p54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54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7" name="Google Shape;1277;p54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78" name="Google Shape;1278;p54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279" name="Google Shape;1279;p54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280" name="Google Shape;1280;p54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281" name="Google Shape;1281;p54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282" name="Google Shape;1282;p54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283" name="Google Shape;1283;p54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284" name="Google Shape;1284;p54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285" name="Google Shape;1285;p54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54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7" name="Google Shape;1287;p54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54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9" name="Google Shape;1289;p54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90" name="Google Shape;1290;p54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291" name="Google Shape;1291;p54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23340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92" name="Google Shape;1292;p54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93" name="Google Shape;1293;p54"/>
          <p:cNvCxnSpPr>
            <a:stCxn id="1291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4" name="Google Shape;1294;p54"/>
          <p:cNvCxnSpPr>
            <a:stCxn id="1292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295" name="Google Shape;1295;p54"/>
          <p:cNvCxnSpPr>
            <a:stCxn id="1291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96" name="Google Shape;1296;p54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297" name="Google Shape;1297;p54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298" name="Google Shape;1298;p54"/>
          <p:cNvCxnSpPr>
            <a:stCxn id="1296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9" name="Google Shape;1299;p54"/>
          <p:cNvCxnSpPr>
            <a:stCxn id="1297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00" name="Google Shape;1300;p54"/>
          <p:cNvCxnSpPr>
            <a:stCxn id="1296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301" name="Google Shape;1301;p54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02" name="Google Shape;1302;p54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03" name="Google Shape;1303;p54"/>
          <p:cNvCxnSpPr>
            <a:stCxn id="1301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4" name="Google Shape;1304;p54"/>
          <p:cNvCxnSpPr>
            <a:stCxn id="1302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05" name="Google Shape;1305;p54"/>
          <p:cNvCxnSpPr>
            <a:stCxn id="1301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8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¿Qué es una Máquina de Turing?</a:t>
            </a:r>
            <a:endParaRPr/>
          </a:p>
        </p:txBody>
      </p:sp>
      <p:grpSp>
        <p:nvGrpSpPr>
          <p:cNvPr id="496" name="Google Shape;496;p28"/>
          <p:cNvGrpSpPr/>
          <p:nvPr/>
        </p:nvGrpSpPr>
        <p:grpSpPr>
          <a:xfrm>
            <a:off x="5153062" y="1346455"/>
            <a:ext cx="3550768" cy="3330776"/>
            <a:chOff x="4754850" y="887475"/>
            <a:chExt cx="3763400" cy="3725700"/>
          </a:xfrm>
        </p:grpSpPr>
        <p:sp>
          <p:nvSpPr>
            <p:cNvPr id="497" name="Google Shape;497;p28"/>
            <p:cNvSpPr/>
            <p:nvPr/>
          </p:nvSpPr>
          <p:spPr>
            <a:xfrm>
              <a:off x="4844450" y="978975"/>
              <a:ext cx="3673800" cy="36342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98" name="Google Shape;498;p28"/>
            <p:cNvGrpSpPr/>
            <p:nvPr/>
          </p:nvGrpSpPr>
          <p:grpSpPr>
            <a:xfrm>
              <a:off x="4754850" y="887475"/>
              <a:ext cx="3674404" cy="3616200"/>
              <a:chOff x="4754850" y="887475"/>
              <a:chExt cx="3674404" cy="3616200"/>
            </a:xfrm>
          </p:grpSpPr>
          <p:sp>
            <p:nvSpPr>
              <p:cNvPr id="499" name="Google Shape;499;p28"/>
              <p:cNvSpPr/>
              <p:nvPr/>
            </p:nvSpPr>
            <p:spPr>
              <a:xfrm>
                <a:off x="4754850" y="887475"/>
                <a:ext cx="3673800" cy="36162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500" name="Google Shape;500;p28"/>
              <p:cNvCxnSpPr/>
              <p:nvPr/>
            </p:nvCxnSpPr>
            <p:spPr>
              <a:xfrm>
                <a:off x="4755154" y="1253333"/>
                <a:ext cx="36741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501" name="Google Shape;501;p28"/>
              <p:cNvGrpSpPr/>
              <p:nvPr/>
            </p:nvGrpSpPr>
            <p:grpSpPr>
              <a:xfrm>
                <a:off x="7492324" y="978977"/>
                <a:ext cx="845101" cy="183000"/>
                <a:chOff x="1605849" y="363963"/>
                <a:chExt cx="845101" cy="183000"/>
              </a:xfrm>
            </p:grpSpPr>
            <p:sp>
              <p:nvSpPr>
                <p:cNvPr id="502" name="Google Shape;502;p28"/>
                <p:cNvSpPr/>
                <p:nvPr/>
              </p:nvSpPr>
              <p:spPr>
                <a:xfrm>
                  <a:off x="1951450" y="367563"/>
                  <a:ext cx="179400" cy="179400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03" name="Google Shape;503;p28"/>
                <p:cNvGrpSpPr/>
                <p:nvPr/>
              </p:nvGrpSpPr>
              <p:grpSpPr>
                <a:xfrm>
                  <a:off x="2267950" y="363963"/>
                  <a:ext cx="183000" cy="183000"/>
                  <a:chOff x="8225400" y="367488"/>
                  <a:chExt cx="183000" cy="183000"/>
                </a:xfrm>
              </p:grpSpPr>
              <p:cxnSp>
                <p:nvCxnSpPr>
                  <p:cNvPr id="504" name="Google Shape;504;p28"/>
                  <p:cNvCxnSpPr/>
                  <p:nvPr/>
                </p:nvCxnSpPr>
                <p:spPr>
                  <a:xfrm>
                    <a:off x="8225400" y="367488"/>
                    <a:ext cx="183000" cy="183000"/>
                  </a:xfrm>
                  <a:prstGeom prst="straightConnector1">
                    <a:avLst/>
                  </a:prstGeom>
                  <a:noFill/>
                  <a:ln cap="flat" cmpd="sng" w="28575">
                    <a:solidFill>
                      <a:schemeClr val="dk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505" name="Google Shape;505;p28"/>
                  <p:cNvCxnSpPr/>
                  <p:nvPr/>
                </p:nvCxnSpPr>
                <p:spPr>
                  <a:xfrm rot="5400000">
                    <a:off x="8225400" y="367488"/>
                    <a:ext cx="183000" cy="183000"/>
                  </a:xfrm>
                  <a:prstGeom prst="straightConnector1">
                    <a:avLst/>
                  </a:prstGeom>
                  <a:noFill/>
                  <a:ln cap="flat" cmpd="sng" w="28575">
                    <a:solidFill>
                      <a:schemeClr val="dk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cxnSp>
              <p:nvCxnSpPr>
                <p:cNvPr id="506" name="Google Shape;506;p28"/>
                <p:cNvCxnSpPr/>
                <p:nvPr/>
              </p:nvCxnSpPr>
              <p:spPr>
                <a:xfrm>
                  <a:off x="1605849" y="546963"/>
                  <a:ext cx="2085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</p:grpSp>
      <p:sp>
        <p:nvSpPr>
          <p:cNvPr id="507" name="Google Shape;507;p28"/>
          <p:cNvSpPr txBox="1"/>
          <p:nvPr/>
        </p:nvSpPr>
        <p:spPr>
          <a:xfrm>
            <a:off x="797875" y="2037300"/>
            <a:ext cx="4188900" cy="22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●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Turing es muy importante para la informática</a:t>
            </a: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.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●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Pensó una máquina muy interesante…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08" name="Google Shape;508;p28"/>
          <p:cNvPicPr preferRelativeResize="0"/>
          <p:nvPr/>
        </p:nvPicPr>
        <p:blipFill rotWithShape="1">
          <a:blip r:embed="rId3">
            <a:alphaModFix/>
          </a:blip>
          <a:srcRect b="26546" l="0" r="0" t="0"/>
          <a:stretch/>
        </p:blipFill>
        <p:spPr>
          <a:xfrm>
            <a:off x="5378312" y="1723950"/>
            <a:ext cx="3100251" cy="279273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28"/>
          <p:cNvSpPr txBox="1"/>
          <p:nvPr/>
        </p:nvSpPr>
        <p:spPr>
          <a:xfrm>
            <a:off x="394525" y="1465638"/>
            <a:ext cx="3870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Les presento a Alan Turing</a:t>
            </a:r>
            <a:endParaRPr b="1" sz="2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510" name="Google Shape;510;p28"/>
          <p:cNvCxnSpPr/>
          <p:nvPr/>
        </p:nvCxnSpPr>
        <p:spPr>
          <a:xfrm>
            <a:off x="4331000" y="1725588"/>
            <a:ext cx="482100" cy="33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55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11" name="Google Shape;1311;p55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12" name="Google Shape;1312;p55"/>
          <p:cNvCxnSpPr>
            <a:stCxn id="1310" idx="3"/>
            <a:endCxn id="1313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4" name="Google Shape;1314;p55"/>
          <p:cNvCxnSpPr>
            <a:stCxn id="1311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15" name="Google Shape;1315;p55"/>
          <p:cNvCxnSpPr>
            <a:stCxn id="1310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316" name="Google Shape;1316;p55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317" name="Google Shape;1317;p55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55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9" name="Google Shape;1319;p55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20" name="Google Shape;1320;p55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321" name="Google Shape;1321;p55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322" name="Google Shape;1322;p55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323" name="Google Shape;1323;p55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324" name="Google Shape;1324;p55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325" name="Google Shape;1325;p55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326" name="Google Shape;1326;p55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327" name="Google Shape;1327;p55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55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55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55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1" name="Google Shape;1331;p55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332" name="Google Shape;1332;p55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333" name="Google Shape;1333;p55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23340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34" name="Google Shape;1334;p55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35" name="Google Shape;1335;p55"/>
          <p:cNvCxnSpPr>
            <a:stCxn id="1333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36" name="Google Shape;1336;p55"/>
          <p:cNvCxnSpPr>
            <a:stCxn id="1334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37" name="Google Shape;1337;p55"/>
          <p:cNvCxnSpPr>
            <a:stCxn id="1333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338" name="Google Shape;1338;p55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39" name="Google Shape;1339;p55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40" name="Google Shape;1340;p55"/>
          <p:cNvCxnSpPr>
            <a:stCxn id="1338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41" name="Google Shape;1341;p55"/>
          <p:cNvCxnSpPr>
            <a:stCxn id="1339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42" name="Google Shape;1342;p55"/>
          <p:cNvCxnSpPr>
            <a:stCxn id="1338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343" name="Google Shape;1343;p55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44" name="Google Shape;1344;p55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45" name="Google Shape;1345;p55"/>
          <p:cNvCxnSpPr>
            <a:stCxn id="1343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46" name="Google Shape;1346;p55"/>
          <p:cNvCxnSpPr>
            <a:stCxn id="1344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47" name="Google Shape;1347;p55"/>
          <p:cNvCxnSpPr>
            <a:stCxn id="1343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56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53" name="Google Shape;1353;p56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54" name="Google Shape;1354;p56"/>
          <p:cNvCxnSpPr>
            <a:stCxn id="1352" idx="3"/>
            <a:endCxn id="1355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6" name="Google Shape;1356;p56"/>
          <p:cNvCxnSpPr>
            <a:stCxn id="1353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57" name="Google Shape;1357;p56"/>
          <p:cNvCxnSpPr>
            <a:stCxn id="1352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358" name="Google Shape;1358;p56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359" name="Google Shape;1359;p56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56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61" name="Google Shape;1361;p56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62" name="Google Shape;1362;p56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363" name="Google Shape;1363;p56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364" name="Google Shape;1364;p56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365" name="Google Shape;1365;p56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366" name="Google Shape;1366;p56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367" name="Google Shape;1367;p56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368" name="Google Shape;1368;p56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369" name="Google Shape;1369;p56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0" name="Google Shape;1370;p56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1" name="Google Shape;1371;p56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2" name="Google Shape;1372;p56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3" name="Google Shape;1373;p56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374" name="Google Shape;1374;p56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375" name="Google Shape;1375;p56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23340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76" name="Google Shape;1376;p56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77" name="Google Shape;1377;p56"/>
          <p:cNvCxnSpPr>
            <a:stCxn id="1375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78" name="Google Shape;1378;p56"/>
          <p:cNvCxnSpPr>
            <a:stCxn id="1376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79" name="Google Shape;1379;p56"/>
          <p:cNvCxnSpPr>
            <a:stCxn id="1375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380" name="Google Shape;1380;p56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81" name="Google Shape;1381;p56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82" name="Google Shape;1382;p56"/>
          <p:cNvCxnSpPr>
            <a:stCxn id="1380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83" name="Google Shape;1383;p56"/>
          <p:cNvCxnSpPr>
            <a:stCxn id="1381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84" name="Google Shape;1384;p56"/>
          <p:cNvCxnSpPr>
            <a:stCxn id="1380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385" name="Google Shape;1385;p56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86" name="Google Shape;1386;p56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387" name="Google Shape;1387;p56"/>
          <p:cNvCxnSpPr>
            <a:stCxn id="1385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88" name="Google Shape;1388;p56"/>
          <p:cNvCxnSpPr>
            <a:stCxn id="1386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389" name="Google Shape;1389;p56"/>
          <p:cNvCxnSpPr>
            <a:stCxn id="1385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390" name="Google Shape;1390;p56"/>
          <p:cNvSpPr txBox="1"/>
          <p:nvPr/>
        </p:nvSpPr>
        <p:spPr>
          <a:xfrm rot="2100000">
            <a:off x="1131369" y="2347216"/>
            <a:ext cx="6176509" cy="7056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F3E1DD"/>
                </a:solidFill>
                <a:highlight>
                  <a:schemeClr val="dk1"/>
                </a:highlight>
                <a:latin typeface="Karla"/>
                <a:ea typeface="Karla"/>
                <a:cs typeface="Karla"/>
                <a:sym typeface="Karla"/>
              </a:rPr>
              <a:t>¿¡Qué hace esta máquina!?</a:t>
            </a:r>
            <a:endParaRPr b="1" sz="3500">
              <a:solidFill>
                <a:srgbClr val="F3E1DD"/>
              </a:solidFill>
              <a:highlight>
                <a:schemeClr val="dk1"/>
              </a:highlight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4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57"/>
          <p:cNvSpPr/>
          <p:nvPr/>
        </p:nvSpPr>
        <p:spPr>
          <a:xfrm>
            <a:off x="5529113" y="2167575"/>
            <a:ext cx="457200" cy="554100"/>
          </a:xfrm>
          <a:prstGeom prst="ellipse">
            <a:avLst/>
          </a:prstGeom>
          <a:solidFill>
            <a:srgbClr val="D9DF5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96" name="Google Shape;1396;p57"/>
          <p:cNvSpPr/>
          <p:nvPr/>
        </p:nvSpPr>
        <p:spPr>
          <a:xfrm>
            <a:off x="5613700" y="3028450"/>
            <a:ext cx="457200" cy="554100"/>
          </a:xfrm>
          <a:prstGeom prst="ellipse">
            <a:avLst/>
          </a:prstGeom>
          <a:solidFill>
            <a:srgbClr val="D9DF5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97" name="Google Shape;1397;p57"/>
          <p:cNvSpPr/>
          <p:nvPr/>
        </p:nvSpPr>
        <p:spPr>
          <a:xfrm>
            <a:off x="5529125" y="3889325"/>
            <a:ext cx="457200" cy="554100"/>
          </a:xfrm>
          <a:prstGeom prst="ellipse">
            <a:avLst/>
          </a:prstGeom>
          <a:solidFill>
            <a:srgbClr val="D9DF5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98" name="Google Shape;1398;p57"/>
          <p:cNvSpPr/>
          <p:nvPr/>
        </p:nvSpPr>
        <p:spPr>
          <a:xfrm>
            <a:off x="2261670" y="124640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399" name="Google Shape;1399;p57"/>
          <p:cNvSpPr/>
          <p:nvPr/>
        </p:nvSpPr>
        <p:spPr>
          <a:xfrm>
            <a:off x="5499700" y="1306700"/>
            <a:ext cx="457200" cy="554100"/>
          </a:xfrm>
          <a:prstGeom prst="ellipse">
            <a:avLst/>
          </a:prstGeom>
          <a:solidFill>
            <a:srgbClr val="D9DF5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00" name="Google Shape;1400;p57"/>
          <p:cNvSpPr/>
          <p:nvPr/>
        </p:nvSpPr>
        <p:spPr>
          <a:xfrm>
            <a:off x="4349438" y="1246400"/>
            <a:ext cx="1899000" cy="674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401" name="Google Shape;1401;p57"/>
          <p:cNvCxnSpPr>
            <a:stCxn id="1398" idx="3"/>
            <a:endCxn id="1402" idx="1"/>
          </p:cNvCxnSpPr>
          <p:nvPr/>
        </p:nvCxnSpPr>
        <p:spPr>
          <a:xfrm>
            <a:off x="4160670" y="158375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3" name="Google Shape;1403;p57"/>
          <p:cNvCxnSpPr>
            <a:stCxn id="1400" idx="3"/>
          </p:cNvCxnSpPr>
          <p:nvPr/>
        </p:nvCxnSpPr>
        <p:spPr>
          <a:xfrm>
            <a:off x="6248438" y="158375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404" name="Google Shape;1404;p57"/>
          <p:cNvCxnSpPr>
            <a:stCxn id="1398" idx="1"/>
          </p:cNvCxnSpPr>
          <p:nvPr/>
        </p:nvCxnSpPr>
        <p:spPr>
          <a:xfrm rot="10800000">
            <a:off x="1893570" y="158375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405" name="Google Shape;1405;p57"/>
          <p:cNvGrpSpPr/>
          <p:nvPr/>
        </p:nvGrpSpPr>
        <p:grpSpPr>
          <a:xfrm>
            <a:off x="716262" y="4020798"/>
            <a:ext cx="682628" cy="313230"/>
            <a:chOff x="7746275" y="1413898"/>
            <a:chExt cx="682628" cy="313230"/>
          </a:xfrm>
        </p:grpSpPr>
        <p:sp>
          <p:nvSpPr>
            <p:cNvPr id="1406" name="Google Shape;1406;p57"/>
            <p:cNvSpPr/>
            <p:nvPr/>
          </p:nvSpPr>
          <p:spPr>
            <a:xfrm>
              <a:off x="7746275" y="1562537"/>
              <a:ext cx="457208" cy="164590"/>
            </a:xfrm>
            <a:custGeom>
              <a:rect b="b" l="l" r="r" t="t"/>
              <a:pathLst>
                <a:path extrusionOk="0" h="3025" w="7903">
                  <a:moveTo>
                    <a:pt x="2025" y="2829"/>
                  </a:moveTo>
                  <a:cubicBezTo>
                    <a:pt x="1829" y="3024"/>
                    <a:pt x="1537" y="2732"/>
                    <a:pt x="1732" y="2537"/>
                  </a:cubicBezTo>
                  <a:lnTo>
                    <a:pt x="2756" y="1537"/>
                  </a:lnTo>
                  <a:lnTo>
                    <a:pt x="1732" y="512"/>
                  </a:lnTo>
                  <a:cubicBezTo>
                    <a:pt x="1537" y="317"/>
                    <a:pt x="1829" y="49"/>
                    <a:pt x="2025" y="220"/>
                  </a:cubicBezTo>
                  <a:lnTo>
                    <a:pt x="3171" y="1390"/>
                  </a:lnTo>
                  <a:cubicBezTo>
                    <a:pt x="3244" y="1463"/>
                    <a:pt x="3244" y="1585"/>
                    <a:pt x="3171" y="1683"/>
                  </a:cubicBezTo>
                  <a:close/>
                  <a:moveTo>
                    <a:pt x="195" y="512"/>
                  </a:moveTo>
                  <a:lnTo>
                    <a:pt x="1195" y="1512"/>
                  </a:lnTo>
                  <a:lnTo>
                    <a:pt x="195" y="2537"/>
                  </a:lnTo>
                  <a:cubicBezTo>
                    <a:pt x="0" y="2732"/>
                    <a:pt x="269" y="3000"/>
                    <a:pt x="464" y="2805"/>
                  </a:cubicBezTo>
                  <a:lnTo>
                    <a:pt x="1610" y="1659"/>
                  </a:lnTo>
                  <a:cubicBezTo>
                    <a:pt x="1708" y="1585"/>
                    <a:pt x="1708" y="1463"/>
                    <a:pt x="1610" y="1366"/>
                  </a:cubicBezTo>
                  <a:lnTo>
                    <a:pt x="464" y="220"/>
                  </a:lnTo>
                  <a:cubicBezTo>
                    <a:pt x="269" y="25"/>
                    <a:pt x="0" y="317"/>
                    <a:pt x="195" y="512"/>
                  </a:cubicBezTo>
                  <a:close/>
                  <a:moveTo>
                    <a:pt x="6659" y="2829"/>
                  </a:moveTo>
                  <a:cubicBezTo>
                    <a:pt x="6464" y="3024"/>
                    <a:pt x="6195" y="2732"/>
                    <a:pt x="6366" y="2537"/>
                  </a:cubicBezTo>
                  <a:lnTo>
                    <a:pt x="7390" y="1537"/>
                  </a:lnTo>
                  <a:lnTo>
                    <a:pt x="6366" y="512"/>
                  </a:lnTo>
                  <a:cubicBezTo>
                    <a:pt x="6195" y="317"/>
                    <a:pt x="6464" y="49"/>
                    <a:pt x="6659" y="220"/>
                  </a:cubicBezTo>
                  <a:lnTo>
                    <a:pt x="7805" y="1390"/>
                  </a:lnTo>
                  <a:cubicBezTo>
                    <a:pt x="7903" y="1463"/>
                    <a:pt x="7903" y="1585"/>
                    <a:pt x="7805" y="1683"/>
                  </a:cubicBezTo>
                  <a:close/>
                  <a:moveTo>
                    <a:pt x="5122" y="2829"/>
                  </a:moveTo>
                  <a:lnTo>
                    <a:pt x="6268" y="1683"/>
                  </a:lnTo>
                  <a:cubicBezTo>
                    <a:pt x="6342" y="1585"/>
                    <a:pt x="6342" y="1463"/>
                    <a:pt x="6268" y="1390"/>
                  </a:cubicBezTo>
                  <a:lnTo>
                    <a:pt x="5122" y="220"/>
                  </a:lnTo>
                  <a:cubicBezTo>
                    <a:pt x="4927" y="73"/>
                    <a:pt x="4659" y="317"/>
                    <a:pt x="4829" y="512"/>
                  </a:cubicBezTo>
                  <a:lnTo>
                    <a:pt x="5854" y="1537"/>
                  </a:lnTo>
                  <a:lnTo>
                    <a:pt x="4829" y="2537"/>
                  </a:lnTo>
                  <a:cubicBezTo>
                    <a:pt x="4634" y="2732"/>
                    <a:pt x="4927" y="3024"/>
                    <a:pt x="5122" y="2829"/>
                  </a:cubicBezTo>
                  <a:close/>
                  <a:moveTo>
                    <a:pt x="3561" y="2829"/>
                  </a:moveTo>
                  <a:lnTo>
                    <a:pt x="4707" y="1683"/>
                  </a:lnTo>
                  <a:cubicBezTo>
                    <a:pt x="4805" y="1585"/>
                    <a:pt x="4805" y="1463"/>
                    <a:pt x="4707" y="1390"/>
                  </a:cubicBezTo>
                  <a:lnTo>
                    <a:pt x="3561" y="220"/>
                  </a:lnTo>
                  <a:cubicBezTo>
                    <a:pt x="3366" y="0"/>
                    <a:pt x="3049" y="317"/>
                    <a:pt x="3268" y="512"/>
                  </a:cubicBezTo>
                  <a:lnTo>
                    <a:pt x="4293" y="1537"/>
                  </a:lnTo>
                  <a:lnTo>
                    <a:pt x="3268" y="2537"/>
                  </a:lnTo>
                  <a:cubicBezTo>
                    <a:pt x="3098" y="2732"/>
                    <a:pt x="3366" y="3024"/>
                    <a:pt x="3561" y="28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57"/>
            <p:cNvSpPr/>
            <p:nvPr/>
          </p:nvSpPr>
          <p:spPr>
            <a:xfrm>
              <a:off x="7971707" y="1413898"/>
              <a:ext cx="457196" cy="57149"/>
            </a:xfrm>
            <a:custGeom>
              <a:rect b="b" l="l" r="r" t="t"/>
              <a:pathLst>
                <a:path extrusionOk="0" h="1391" w="11732">
                  <a:moveTo>
                    <a:pt x="11488" y="854"/>
                  </a:moveTo>
                  <a:cubicBezTo>
                    <a:pt x="11708" y="878"/>
                    <a:pt x="11732" y="1220"/>
                    <a:pt x="11488" y="1244"/>
                  </a:cubicBezTo>
                  <a:cubicBezTo>
                    <a:pt x="11220" y="1244"/>
                    <a:pt x="10952" y="1098"/>
                    <a:pt x="10805" y="854"/>
                  </a:cubicBezTo>
                  <a:cubicBezTo>
                    <a:pt x="10683" y="708"/>
                    <a:pt x="10561" y="537"/>
                    <a:pt x="10366" y="537"/>
                  </a:cubicBezTo>
                  <a:cubicBezTo>
                    <a:pt x="10171" y="537"/>
                    <a:pt x="10049" y="683"/>
                    <a:pt x="9927" y="854"/>
                  </a:cubicBezTo>
                  <a:cubicBezTo>
                    <a:pt x="9781" y="1098"/>
                    <a:pt x="9513" y="1244"/>
                    <a:pt x="9244" y="1244"/>
                  </a:cubicBezTo>
                  <a:cubicBezTo>
                    <a:pt x="8952" y="1244"/>
                    <a:pt x="8708" y="1098"/>
                    <a:pt x="8561" y="854"/>
                  </a:cubicBezTo>
                  <a:cubicBezTo>
                    <a:pt x="8439" y="708"/>
                    <a:pt x="8293" y="537"/>
                    <a:pt x="8122" y="537"/>
                  </a:cubicBezTo>
                  <a:cubicBezTo>
                    <a:pt x="7927" y="537"/>
                    <a:pt x="7805" y="683"/>
                    <a:pt x="7683" y="854"/>
                  </a:cubicBezTo>
                  <a:cubicBezTo>
                    <a:pt x="7537" y="1098"/>
                    <a:pt x="7269" y="1244"/>
                    <a:pt x="6976" y="1244"/>
                  </a:cubicBezTo>
                  <a:cubicBezTo>
                    <a:pt x="6708" y="1244"/>
                    <a:pt x="6439" y="1098"/>
                    <a:pt x="6293" y="854"/>
                  </a:cubicBezTo>
                  <a:cubicBezTo>
                    <a:pt x="6171" y="708"/>
                    <a:pt x="6049" y="537"/>
                    <a:pt x="5854" y="537"/>
                  </a:cubicBezTo>
                  <a:cubicBezTo>
                    <a:pt x="5683" y="537"/>
                    <a:pt x="5561" y="683"/>
                    <a:pt x="5415" y="854"/>
                  </a:cubicBezTo>
                  <a:cubicBezTo>
                    <a:pt x="5122" y="1391"/>
                    <a:pt x="4342" y="1391"/>
                    <a:pt x="4049" y="854"/>
                  </a:cubicBezTo>
                  <a:cubicBezTo>
                    <a:pt x="3927" y="708"/>
                    <a:pt x="3805" y="537"/>
                    <a:pt x="3610" y="537"/>
                  </a:cubicBezTo>
                  <a:cubicBezTo>
                    <a:pt x="3415" y="537"/>
                    <a:pt x="3318" y="683"/>
                    <a:pt x="3171" y="854"/>
                  </a:cubicBezTo>
                  <a:cubicBezTo>
                    <a:pt x="2879" y="1391"/>
                    <a:pt x="2098" y="1391"/>
                    <a:pt x="1805" y="854"/>
                  </a:cubicBezTo>
                  <a:cubicBezTo>
                    <a:pt x="1683" y="708"/>
                    <a:pt x="1561" y="537"/>
                    <a:pt x="1366" y="537"/>
                  </a:cubicBezTo>
                  <a:cubicBezTo>
                    <a:pt x="1171" y="537"/>
                    <a:pt x="1074" y="683"/>
                    <a:pt x="927" y="854"/>
                  </a:cubicBezTo>
                  <a:cubicBezTo>
                    <a:pt x="781" y="1098"/>
                    <a:pt x="513" y="1244"/>
                    <a:pt x="244" y="1244"/>
                  </a:cubicBezTo>
                  <a:cubicBezTo>
                    <a:pt x="1" y="1220"/>
                    <a:pt x="1" y="878"/>
                    <a:pt x="244" y="854"/>
                  </a:cubicBezTo>
                  <a:cubicBezTo>
                    <a:pt x="391" y="854"/>
                    <a:pt x="513" y="732"/>
                    <a:pt x="635" y="586"/>
                  </a:cubicBezTo>
                  <a:cubicBezTo>
                    <a:pt x="781" y="317"/>
                    <a:pt x="1074" y="171"/>
                    <a:pt x="1366" y="147"/>
                  </a:cubicBezTo>
                  <a:cubicBezTo>
                    <a:pt x="1659" y="171"/>
                    <a:pt x="1952" y="317"/>
                    <a:pt x="2098" y="586"/>
                  </a:cubicBezTo>
                  <a:cubicBezTo>
                    <a:pt x="2220" y="732"/>
                    <a:pt x="2342" y="854"/>
                    <a:pt x="2488" y="854"/>
                  </a:cubicBezTo>
                  <a:lnTo>
                    <a:pt x="2488" y="854"/>
                  </a:lnTo>
                  <a:cubicBezTo>
                    <a:pt x="2635" y="854"/>
                    <a:pt x="2757" y="732"/>
                    <a:pt x="2879" y="586"/>
                  </a:cubicBezTo>
                  <a:cubicBezTo>
                    <a:pt x="3196" y="0"/>
                    <a:pt x="4025" y="0"/>
                    <a:pt x="4342" y="586"/>
                  </a:cubicBezTo>
                  <a:cubicBezTo>
                    <a:pt x="4464" y="732"/>
                    <a:pt x="4586" y="854"/>
                    <a:pt x="4732" y="854"/>
                  </a:cubicBezTo>
                  <a:lnTo>
                    <a:pt x="4781" y="854"/>
                  </a:lnTo>
                  <a:cubicBezTo>
                    <a:pt x="4927" y="854"/>
                    <a:pt x="5025" y="732"/>
                    <a:pt x="5147" y="586"/>
                  </a:cubicBezTo>
                  <a:cubicBezTo>
                    <a:pt x="5318" y="317"/>
                    <a:pt x="5586" y="171"/>
                    <a:pt x="5878" y="147"/>
                  </a:cubicBezTo>
                  <a:cubicBezTo>
                    <a:pt x="6196" y="171"/>
                    <a:pt x="6464" y="317"/>
                    <a:pt x="6635" y="586"/>
                  </a:cubicBezTo>
                  <a:cubicBezTo>
                    <a:pt x="6757" y="732"/>
                    <a:pt x="6854" y="854"/>
                    <a:pt x="7000" y="854"/>
                  </a:cubicBezTo>
                  <a:lnTo>
                    <a:pt x="7025" y="854"/>
                  </a:lnTo>
                  <a:cubicBezTo>
                    <a:pt x="7171" y="854"/>
                    <a:pt x="7293" y="732"/>
                    <a:pt x="7391" y="586"/>
                  </a:cubicBezTo>
                  <a:cubicBezTo>
                    <a:pt x="7708" y="0"/>
                    <a:pt x="8561" y="0"/>
                    <a:pt x="8878" y="586"/>
                  </a:cubicBezTo>
                  <a:cubicBezTo>
                    <a:pt x="9000" y="732"/>
                    <a:pt x="9098" y="854"/>
                    <a:pt x="9244" y="854"/>
                  </a:cubicBezTo>
                  <a:lnTo>
                    <a:pt x="9269" y="854"/>
                  </a:lnTo>
                  <a:cubicBezTo>
                    <a:pt x="9415" y="854"/>
                    <a:pt x="9537" y="732"/>
                    <a:pt x="9659" y="586"/>
                  </a:cubicBezTo>
                  <a:cubicBezTo>
                    <a:pt x="9805" y="317"/>
                    <a:pt x="10074" y="171"/>
                    <a:pt x="10391" y="147"/>
                  </a:cubicBezTo>
                  <a:cubicBezTo>
                    <a:pt x="10683" y="171"/>
                    <a:pt x="10976" y="317"/>
                    <a:pt x="11122" y="586"/>
                  </a:cubicBezTo>
                  <a:cubicBezTo>
                    <a:pt x="11244" y="732"/>
                    <a:pt x="11342" y="854"/>
                    <a:pt x="11488" y="8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8" name="Google Shape;1408;p57"/>
          <p:cNvSpPr/>
          <p:nvPr/>
        </p:nvSpPr>
        <p:spPr>
          <a:xfrm>
            <a:off x="715075" y="1044613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9" name="Google Shape;1409;p57"/>
          <p:cNvGrpSpPr/>
          <p:nvPr/>
        </p:nvGrpSpPr>
        <p:grpSpPr>
          <a:xfrm>
            <a:off x="7266943" y="1417337"/>
            <a:ext cx="1827475" cy="1051350"/>
            <a:chOff x="136938" y="3645137"/>
            <a:chExt cx="1827475" cy="1051350"/>
          </a:xfrm>
        </p:grpSpPr>
        <p:grpSp>
          <p:nvGrpSpPr>
            <p:cNvPr id="1410" name="Google Shape;1410;p57"/>
            <p:cNvGrpSpPr/>
            <p:nvPr/>
          </p:nvGrpSpPr>
          <p:grpSpPr>
            <a:xfrm>
              <a:off x="136938" y="3645137"/>
              <a:ext cx="1827475" cy="1051350"/>
              <a:chOff x="274188" y="1278048"/>
              <a:chExt cx="1827475" cy="1051350"/>
            </a:xfrm>
          </p:grpSpPr>
          <p:sp>
            <p:nvSpPr>
              <p:cNvPr id="1411" name="Google Shape;1411;p57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412" name="Google Shape;1412;p57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413" name="Google Shape;1413;p57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414" name="Google Shape;1414;p57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415" name="Google Shape;1415;p57"/>
            <p:cNvGrpSpPr/>
            <p:nvPr/>
          </p:nvGrpSpPr>
          <p:grpSpPr>
            <a:xfrm>
              <a:off x="312866" y="4003096"/>
              <a:ext cx="1339306" cy="443405"/>
              <a:chOff x="312866" y="4003096"/>
              <a:chExt cx="1339306" cy="443405"/>
            </a:xfrm>
          </p:grpSpPr>
          <p:sp>
            <p:nvSpPr>
              <p:cNvPr id="1416" name="Google Shape;1416;p57"/>
              <p:cNvSpPr/>
              <p:nvPr/>
            </p:nvSpPr>
            <p:spPr>
              <a:xfrm>
                <a:off x="877401" y="4018335"/>
                <a:ext cx="770549" cy="67223"/>
              </a:xfrm>
              <a:custGeom>
                <a:rect b="b" l="l" r="r" t="t"/>
                <a:pathLst>
                  <a:path extrusionOk="0" h="1513" w="17343">
                    <a:moveTo>
                      <a:pt x="1001" y="0"/>
                    </a:moveTo>
                    <a:cubicBezTo>
                      <a:pt x="1" y="0"/>
                      <a:pt x="1" y="1512"/>
                      <a:pt x="1001" y="1512"/>
                    </a:cubicBezTo>
                    <a:lnTo>
                      <a:pt x="16318" y="1512"/>
                    </a:lnTo>
                    <a:cubicBezTo>
                      <a:pt x="17342" y="1512"/>
                      <a:pt x="17342" y="0"/>
                      <a:pt x="163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7" name="Google Shape;1417;p57"/>
              <p:cNvSpPr/>
              <p:nvPr/>
            </p:nvSpPr>
            <p:spPr>
              <a:xfrm>
                <a:off x="873136" y="4156728"/>
                <a:ext cx="779036" cy="274489"/>
              </a:xfrm>
              <a:custGeom>
                <a:rect b="b" l="l" r="r" t="t"/>
                <a:pathLst>
                  <a:path extrusionOk="0" h="6178" w="17534">
                    <a:moveTo>
                      <a:pt x="9469" y="0"/>
                    </a:moveTo>
                    <a:cubicBezTo>
                      <a:pt x="9292" y="0"/>
                      <a:pt x="9116" y="62"/>
                      <a:pt x="8975" y="178"/>
                    </a:cubicBezTo>
                    <a:lnTo>
                      <a:pt x="4024" y="4470"/>
                    </a:lnTo>
                    <a:lnTo>
                      <a:pt x="1512" y="2885"/>
                    </a:lnTo>
                    <a:cubicBezTo>
                      <a:pt x="1365" y="2788"/>
                      <a:pt x="1219" y="2747"/>
                      <a:pt x="1083" y="2747"/>
                    </a:cubicBezTo>
                    <a:cubicBezTo>
                      <a:pt x="430" y="2747"/>
                      <a:pt x="0" y="3709"/>
                      <a:pt x="707" y="4153"/>
                    </a:cubicBezTo>
                    <a:lnTo>
                      <a:pt x="3682" y="6056"/>
                    </a:lnTo>
                    <a:cubicBezTo>
                      <a:pt x="3804" y="6129"/>
                      <a:pt x="3951" y="6178"/>
                      <a:pt x="4097" y="6178"/>
                    </a:cubicBezTo>
                    <a:cubicBezTo>
                      <a:pt x="4268" y="6178"/>
                      <a:pt x="4438" y="6129"/>
                      <a:pt x="4585" y="6007"/>
                    </a:cubicBezTo>
                    <a:lnTo>
                      <a:pt x="9511" y="1739"/>
                    </a:lnTo>
                    <a:lnTo>
                      <a:pt x="12731" y="4202"/>
                    </a:lnTo>
                    <a:cubicBezTo>
                      <a:pt x="12866" y="4307"/>
                      <a:pt x="13038" y="4357"/>
                      <a:pt x="13207" y="4357"/>
                    </a:cubicBezTo>
                    <a:cubicBezTo>
                      <a:pt x="13313" y="4357"/>
                      <a:pt x="13417" y="4337"/>
                      <a:pt x="13511" y="4300"/>
                    </a:cubicBezTo>
                    <a:lnTo>
                      <a:pt x="16731" y="2812"/>
                    </a:lnTo>
                    <a:cubicBezTo>
                      <a:pt x="17534" y="2432"/>
                      <a:pt x="17165" y="1337"/>
                      <a:pt x="16449" y="1337"/>
                    </a:cubicBezTo>
                    <a:cubicBezTo>
                      <a:pt x="16339" y="1337"/>
                      <a:pt x="16220" y="1363"/>
                      <a:pt x="16097" y="1422"/>
                    </a:cubicBezTo>
                    <a:lnTo>
                      <a:pt x="13292" y="2714"/>
                    </a:lnTo>
                    <a:lnTo>
                      <a:pt x="9926" y="153"/>
                    </a:lnTo>
                    <a:cubicBezTo>
                      <a:pt x="9788" y="50"/>
                      <a:pt x="9628" y="0"/>
                      <a:pt x="9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8" name="Google Shape;1418;p57"/>
              <p:cNvSpPr/>
              <p:nvPr/>
            </p:nvSpPr>
            <p:spPr>
              <a:xfrm>
                <a:off x="350807" y="4003096"/>
                <a:ext cx="211354" cy="187583"/>
              </a:xfrm>
              <a:custGeom>
                <a:rect b="b" l="l" r="r" t="t"/>
                <a:pathLst>
                  <a:path extrusionOk="0" h="4222" w="4757">
                    <a:moveTo>
                      <a:pt x="4648" y="1"/>
                    </a:moveTo>
                    <a:cubicBezTo>
                      <a:pt x="2522" y="1"/>
                      <a:pt x="648" y="1402"/>
                      <a:pt x="1" y="3441"/>
                    </a:cubicBezTo>
                    <a:lnTo>
                      <a:pt x="2391" y="4221"/>
                    </a:lnTo>
                    <a:cubicBezTo>
                      <a:pt x="2708" y="3197"/>
                      <a:pt x="3683" y="2490"/>
                      <a:pt x="4757" y="2490"/>
                    </a:cubicBezTo>
                    <a:lnTo>
                      <a:pt x="4757" y="2"/>
                    </a:lnTo>
                    <a:cubicBezTo>
                      <a:pt x="4720" y="1"/>
                      <a:pt x="4684" y="1"/>
                      <a:pt x="46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9" name="Google Shape;1419;p57"/>
              <p:cNvSpPr/>
              <p:nvPr/>
            </p:nvSpPr>
            <p:spPr>
              <a:xfrm>
                <a:off x="312866" y="4155928"/>
                <a:ext cx="460606" cy="290572"/>
              </a:xfrm>
              <a:custGeom>
                <a:rect b="b" l="l" r="r" t="t"/>
                <a:pathLst>
                  <a:path extrusionOk="0" h="6540" w="10367">
                    <a:moveTo>
                      <a:pt x="855" y="1"/>
                    </a:moveTo>
                    <a:lnTo>
                      <a:pt x="855" y="1"/>
                    </a:lnTo>
                    <a:cubicBezTo>
                      <a:pt x="1" y="2635"/>
                      <a:pt x="1440" y="5440"/>
                      <a:pt x="4074" y="6293"/>
                    </a:cubicBezTo>
                    <a:cubicBezTo>
                      <a:pt x="4584" y="6460"/>
                      <a:pt x="5103" y="6539"/>
                      <a:pt x="5614" y="6539"/>
                    </a:cubicBezTo>
                    <a:cubicBezTo>
                      <a:pt x="7715" y="6539"/>
                      <a:pt x="9680" y="5198"/>
                      <a:pt x="10367" y="3098"/>
                    </a:cubicBezTo>
                    <a:lnTo>
                      <a:pt x="7976" y="2318"/>
                    </a:lnTo>
                    <a:cubicBezTo>
                      <a:pt x="7642" y="3380"/>
                      <a:pt x="6657" y="4046"/>
                      <a:pt x="5597" y="4046"/>
                    </a:cubicBezTo>
                    <a:cubicBezTo>
                      <a:pt x="5343" y="4046"/>
                      <a:pt x="5085" y="4008"/>
                      <a:pt x="4830" y="3927"/>
                    </a:cubicBezTo>
                    <a:cubicBezTo>
                      <a:pt x="3513" y="3488"/>
                      <a:pt x="2806" y="2098"/>
                      <a:pt x="3245" y="781"/>
                    </a:cubicBez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0" name="Google Shape;1420;p57"/>
              <p:cNvSpPr/>
              <p:nvPr/>
            </p:nvSpPr>
            <p:spPr>
              <a:xfrm>
                <a:off x="562102" y="4003140"/>
                <a:ext cx="222194" cy="290483"/>
              </a:xfrm>
              <a:custGeom>
                <a:rect b="b" l="l" r="r" t="t"/>
                <a:pathLst>
                  <a:path extrusionOk="0" h="6538" w="5001">
                    <a:moveTo>
                      <a:pt x="45" y="1"/>
                    </a:moveTo>
                    <a:cubicBezTo>
                      <a:pt x="30" y="1"/>
                      <a:pt x="15" y="1"/>
                      <a:pt x="1" y="1"/>
                    </a:cubicBezTo>
                    <a:lnTo>
                      <a:pt x="1" y="2489"/>
                    </a:lnTo>
                    <a:cubicBezTo>
                      <a:pt x="1683" y="2489"/>
                      <a:pt x="2903" y="4147"/>
                      <a:pt x="2366" y="5757"/>
                    </a:cubicBezTo>
                    <a:lnTo>
                      <a:pt x="4757" y="6537"/>
                    </a:lnTo>
                    <a:cubicBezTo>
                      <a:pt x="4927" y="6025"/>
                      <a:pt x="5000" y="5513"/>
                      <a:pt x="5000" y="5001"/>
                    </a:cubicBezTo>
                    <a:cubicBezTo>
                      <a:pt x="5000" y="2235"/>
                      <a:pt x="2781" y="1"/>
                      <a:pt x="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421" name="Google Shape;1421;p57"/>
          <p:cNvSpPr txBox="1"/>
          <p:nvPr/>
        </p:nvSpPr>
        <p:spPr>
          <a:xfrm>
            <a:off x="1696163" y="63977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422" name="Google Shape;1422;p57"/>
          <p:cNvSpPr/>
          <p:nvPr/>
        </p:nvSpPr>
        <p:spPr>
          <a:xfrm>
            <a:off x="2260532" y="21072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23340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423" name="Google Shape;1423;p57"/>
          <p:cNvSpPr/>
          <p:nvPr/>
        </p:nvSpPr>
        <p:spPr>
          <a:xfrm>
            <a:off x="4348300" y="2107275"/>
            <a:ext cx="1899000" cy="674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2334P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424" name="Google Shape;1424;p57"/>
          <p:cNvCxnSpPr>
            <a:stCxn id="1422" idx="3"/>
          </p:cNvCxnSpPr>
          <p:nvPr/>
        </p:nvCxnSpPr>
        <p:spPr>
          <a:xfrm>
            <a:off x="4159532" y="24446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5" name="Google Shape;1425;p57"/>
          <p:cNvCxnSpPr>
            <a:stCxn id="1423" idx="3"/>
          </p:cNvCxnSpPr>
          <p:nvPr/>
        </p:nvCxnSpPr>
        <p:spPr>
          <a:xfrm>
            <a:off x="6247300" y="24446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426" name="Google Shape;1426;p57"/>
          <p:cNvCxnSpPr>
            <a:stCxn id="1422" idx="1"/>
          </p:cNvCxnSpPr>
          <p:nvPr/>
        </p:nvCxnSpPr>
        <p:spPr>
          <a:xfrm rot="10800000">
            <a:off x="1892432" y="24446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27" name="Google Shape;1427;p57"/>
          <p:cNvSpPr/>
          <p:nvPr/>
        </p:nvSpPr>
        <p:spPr>
          <a:xfrm>
            <a:off x="2260532" y="2968150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428" name="Google Shape;1428;p57"/>
          <p:cNvCxnSpPr>
            <a:stCxn id="1427" idx="3"/>
          </p:cNvCxnSpPr>
          <p:nvPr/>
        </p:nvCxnSpPr>
        <p:spPr>
          <a:xfrm>
            <a:off x="4159532" y="3305500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9" name="Google Shape;1429;p57"/>
          <p:cNvCxnSpPr>
            <a:stCxn id="1430" idx="3"/>
          </p:cNvCxnSpPr>
          <p:nvPr/>
        </p:nvCxnSpPr>
        <p:spPr>
          <a:xfrm>
            <a:off x="6247300" y="3305500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431" name="Google Shape;1431;p57"/>
          <p:cNvCxnSpPr>
            <a:stCxn id="1427" idx="1"/>
          </p:cNvCxnSpPr>
          <p:nvPr/>
        </p:nvCxnSpPr>
        <p:spPr>
          <a:xfrm rot="10800000">
            <a:off x="1892432" y="3305500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32" name="Google Shape;1432;p57"/>
          <p:cNvSpPr/>
          <p:nvPr/>
        </p:nvSpPr>
        <p:spPr>
          <a:xfrm>
            <a:off x="2260520" y="382902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433" name="Google Shape;1433;p57"/>
          <p:cNvSpPr/>
          <p:nvPr/>
        </p:nvSpPr>
        <p:spPr>
          <a:xfrm>
            <a:off x="4348288" y="3829025"/>
            <a:ext cx="1899000" cy="674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1869I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434" name="Google Shape;1434;p57"/>
          <p:cNvCxnSpPr>
            <a:stCxn id="1432" idx="3"/>
          </p:cNvCxnSpPr>
          <p:nvPr/>
        </p:nvCxnSpPr>
        <p:spPr>
          <a:xfrm>
            <a:off x="4159520" y="416637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5" name="Google Shape;1435;p57"/>
          <p:cNvCxnSpPr>
            <a:stCxn id="1433" idx="3"/>
          </p:cNvCxnSpPr>
          <p:nvPr/>
        </p:nvCxnSpPr>
        <p:spPr>
          <a:xfrm>
            <a:off x="6247288" y="416637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436" name="Google Shape;1436;p57"/>
          <p:cNvCxnSpPr>
            <a:stCxn id="1432" idx="1"/>
          </p:cNvCxnSpPr>
          <p:nvPr/>
        </p:nvCxnSpPr>
        <p:spPr>
          <a:xfrm rot="10800000">
            <a:off x="1892420" y="416637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30" name="Google Shape;1430;p57"/>
          <p:cNvSpPr/>
          <p:nvPr/>
        </p:nvSpPr>
        <p:spPr>
          <a:xfrm>
            <a:off x="4348300" y="2968150"/>
            <a:ext cx="1899000" cy="674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30553I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437" name="Google Shape;1437;p57"/>
          <p:cNvSpPr txBox="1"/>
          <p:nvPr/>
        </p:nvSpPr>
        <p:spPr>
          <a:xfrm>
            <a:off x="6881750" y="850188"/>
            <a:ext cx="905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¡Pistas!</a:t>
            </a:r>
            <a:endParaRPr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1438" name="Google Shape;1438;p57"/>
          <p:cNvCxnSpPr/>
          <p:nvPr/>
        </p:nvCxnSpPr>
        <p:spPr>
          <a:xfrm flipH="1">
            <a:off x="6041050" y="1139825"/>
            <a:ext cx="904800" cy="242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58"/>
          <p:cNvSpPr txBox="1"/>
          <p:nvPr>
            <p:ph type="title"/>
          </p:nvPr>
        </p:nvSpPr>
        <p:spPr>
          <a:xfrm>
            <a:off x="715125" y="731525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Entonces</a:t>
            </a:r>
            <a:r>
              <a:rPr lang="en"/>
              <a:t>…</a:t>
            </a:r>
            <a:endParaRPr/>
          </a:p>
        </p:txBody>
      </p:sp>
      <p:sp>
        <p:nvSpPr>
          <p:cNvPr id="1444" name="Google Shape;1444;p58"/>
          <p:cNvSpPr txBox="1"/>
          <p:nvPr/>
        </p:nvSpPr>
        <p:spPr>
          <a:xfrm>
            <a:off x="491550" y="1980450"/>
            <a:ext cx="46734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Jugamos con dos máquinas: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ubik"/>
              <a:buAutoNum type="arabicPeriod"/>
            </a:pPr>
            <a:r>
              <a:rPr b="1" lang="en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Calcula el número siguiente.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ubik"/>
              <a:buAutoNum type="arabicPeriod"/>
            </a:pPr>
            <a:r>
              <a:rPr b="1" lang="en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Detecta números impares y pares.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45" name="Google Shape;1445;p58"/>
          <p:cNvSpPr/>
          <p:nvPr/>
        </p:nvSpPr>
        <p:spPr>
          <a:xfrm>
            <a:off x="3814257" y="38591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2787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446" name="Google Shape;1446;p58"/>
          <p:cNvSpPr/>
          <p:nvPr/>
        </p:nvSpPr>
        <p:spPr>
          <a:xfrm>
            <a:off x="5902025" y="3859175"/>
            <a:ext cx="1899000" cy="674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2788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447" name="Google Shape;1447;p58"/>
          <p:cNvCxnSpPr>
            <a:stCxn id="1445" idx="3"/>
          </p:cNvCxnSpPr>
          <p:nvPr/>
        </p:nvCxnSpPr>
        <p:spPr>
          <a:xfrm>
            <a:off x="5713257" y="4196525"/>
            <a:ext cx="1887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48" name="Google Shape;1448;p58"/>
          <p:cNvCxnSpPr>
            <a:stCxn id="1446" idx="3"/>
          </p:cNvCxnSpPr>
          <p:nvPr/>
        </p:nvCxnSpPr>
        <p:spPr>
          <a:xfrm>
            <a:off x="7801025" y="4196525"/>
            <a:ext cx="37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449" name="Google Shape;1449;p58"/>
          <p:cNvCxnSpPr>
            <a:stCxn id="1445" idx="1"/>
          </p:cNvCxnSpPr>
          <p:nvPr/>
        </p:nvCxnSpPr>
        <p:spPr>
          <a:xfrm rot="10800000">
            <a:off x="3446157" y="4196525"/>
            <a:ext cx="368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50" name="Google Shape;1450;p58"/>
          <p:cNvSpPr txBox="1"/>
          <p:nvPr/>
        </p:nvSpPr>
        <p:spPr>
          <a:xfrm>
            <a:off x="3226713" y="3367025"/>
            <a:ext cx="5046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  <p:sp>
        <p:nvSpPr>
          <p:cNvPr id="1451" name="Google Shape;1451;p58"/>
          <p:cNvSpPr/>
          <p:nvPr/>
        </p:nvSpPr>
        <p:spPr>
          <a:xfrm>
            <a:off x="4969643" y="1911607"/>
            <a:ext cx="1652700" cy="4938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sp>
        <p:nvSpPr>
          <p:cNvPr id="1452" name="Google Shape;1452;p58"/>
          <p:cNvSpPr/>
          <p:nvPr/>
        </p:nvSpPr>
        <p:spPr>
          <a:xfrm>
            <a:off x="6786569" y="1911607"/>
            <a:ext cx="1652700" cy="4938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8508P</a:t>
            </a:r>
            <a:endParaRPr sz="24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</p:txBody>
      </p:sp>
      <p:cxnSp>
        <p:nvCxnSpPr>
          <p:cNvPr id="1453" name="Google Shape;1453;p58"/>
          <p:cNvCxnSpPr>
            <a:stCxn id="1451" idx="3"/>
          </p:cNvCxnSpPr>
          <p:nvPr/>
        </p:nvCxnSpPr>
        <p:spPr>
          <a:xfrm>
            <a:off x="6622343" y="2158507"/>
            <a:ext cx="1641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4" name="Google Shape;1454;p58"/>
          <p:cNvCxnSpPr>
            <a:stCxn id="1452" idx="3"/>
          </p:cNvCxnSpPr>
          <p:nvPr/>
        </p:nvCxnSpPr>
        <p:spPr>
          <a:xfrm>
            <a:off x="8439269" y="2158507"/>
            <a:ext cx="322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455" name="Google Shape;1455;p58"/>
          <p:cNvCxnSpPr>
            <a:stCxn id="1451" idx="1"/>
          </p:cNvCxnSpPr>
          <p:nvPr/>
        </p:nvCxnSpPr>
        <p:spPr>
          <a:xfrm rot="10800000">
            <a:off x="4649243" y="2158507"/>
            <a:ext cx="3204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56" name="Google Shape;1456;p58"/>
          <p:cNvSpPr txBox="1"/>
          <p:nvPr/>
        </p:nvSpPr>
        <p:spPr>
          <a:xfrm>
            <a:off x="4477498" y="1467525"/>
            <a:ext cx="439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ENTRADA              SALIDA   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59"/>
          <p:cNvSpPr/>
          <p:nvPr/>
        </p:nvSpPr>
        <p:spPr>
          <a:xfrm>
            <a:off x="1500283" y="4312580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2" name="Google Shape;1462;p59"/>
          <p:cNvSpPr/>
          <p:nvPr/>
        </p:nvSpPr>
        <p:spPr>
          <a:xfrm>
            <a:off x="1964428" y="4161752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3" name="Google Shape;1463;p59"/>
          <p:cNvSpPr/>
          <p:nvPr/>
        </p:nvSpPr>
        <p:spPr>
          <a:xfrm>
            <a:off x="714314" y="4008437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4" name="Google Shape;1464;p59"/>
          <p:cNvPicPr preferRelativeResize="0"/>
          <p:nvPr/>
        </p:nvPicPr>
        <p:blipFill rotWithShape="1">
          <a:blip r:embed="rId3">
            <a:alphaModFix/>
          </a:blip>
          <a:srcRect b="2458" l="-1060" r="1059" t="0"/>
          <a:stretch/>
        </p:blipFill>
        <p:spPr>
          <a:xfrm>
            <a:off x="198650" y="645100"/>
            <a:ext cx="8671150" cy="422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5" name="Google Shape;1465;p59"/>
          <p:cNvGrpSpPr/>
          <p:nvPr/>
        </p:nvGrpSpPr>
        <p:grpSpPr>
          <a:xfrm>
            <a:off x="198648" y="92743"/>
            <a:ext cx="2999983" cy="1046724"/>
            <a:chOff x="274188" y="1278048"/>
            <a:chExt cx="1827475" cy="1051350"/>
          </a:xfrm>
        </p:grpSpPr>
        <p:sp>
          <p:nvSpPr>
            <p:cNvPr id="1466" name="Google Shape;1466;p59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67" name="Google Shape;1467;p59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468" name="Google Shape;1468;p59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469" name="Google Shape;1469;p59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470" name="Google Shape;1470;p59"/>
          <p:cNvSpPr txBox="1"/>
          <p:nvPr/>
        </p:nvSpPr>
        <p:spPr>
          <a:xfrm>
            <a:off x="152400" y="152400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Alan Turing (1912 – 1954)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60"/>
          <p:cNvSpPr txBox="1"/>
          <p:nvPr>
            <p:ph type="title"/>
          </p:nvPr>
        </p:nvSpPr>
        <p:spPr>
          <a:xfrm>
            <a:off x="714325" y="731400"/>
            <a:ext cx="36747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Alan Turing</a:t>
            </a:r>
            <a:endParaRPr/>
          </a:p>
        </p:txBody>
      </p:sp>
      <p:grpSp>
        <p:nvGrpSpPr>
          <p:cNvPr id="1476" name="Google Shape;1476;p60"/>
          <p:cNvGrpSpPr/>
          <p:nvPr/>
        </p:nvGrpSpPr>
        <p:grpSpPr>
          <a:xfrm>
            <a:off x="4754850" y="887475"/>
            <a:ext cx="3763400" cy="3725700"/>
            <a:chOff x="4754850" y="887475"/>
            <a:chExt cx="3763400" cy="3725700"/>
          </a:xfrm>
        </p:grpSpPr>
        <p:sp>
          <p:nvSpPr>
            <p:cNvPr id="1477" name="Google Shape;1477;p60"/>
            <p:cNvSpPr/>
            <p:nvPr/>
          </p:nvSpPr>
          <p:spPr>
            <a:xfrm>
              <a:off x="4844450" y="978975"/>
              <a:ext cx="3673800" cy="36342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78" name="Google Shape;1478;p60"/>
            <p:cNvGrpSpPr/>
            <p:nvPr/>
          </p:nvGrpSpPr>
          <p:grpSpPr>
            <a:xfrm>
              <a:off x="4754850" y="887475"/>
              <a:ext cx="3674404" cy="3616200"/>
              <a:chOff x="4754850" y="887475"/>
              <a:chExt cx="3674404" cy="3616200"/>
            </a:xfrm>
          </p:grpSpPr>
          <p:sp>
            <p:nvSpPr>
              <p:cNvPr id="1479" name="Google Shape;1479;p60"/>
              <p:cNvSpPr/>
              <p:nvPr/>
            </p:nvSpPr>
            <p:spPr>
              <a:xfrm>
                <a:off x="4754850" y="887475"/>
                <a:ext cx="3673800" cy="36162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480" name="Google Shape;1480;p60"/>
              <p:cNvCxnSpPr/>
              <p:nvPr/>
            </p:nvCxnSpPr>
            <p:spPr>
              <a:xfrm>
                <a:off x="4755154" y="1253333"/>
                <a:ext cx="36741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1481" name="Google Shape;1481;p60"/>
              <p:cNvGrpSpPr/>
              <p:nvPr/>
            </p:nvGrpSpPr>
            <p:grpSpPr>
              <a:xfrm>
                <a:off x="7492324" y="978977"/>
                <a:ext cx="845101" cy="183000"/>
                <a:chOff x="1605849" y="363963"/>
                <a:chExt cx="845101" cy="183000"/>
              </a:xfrm>
            </p:grpSpPr>
            <p:sp>
              <p:nvSpPr>
                <p:cNvPr id="1482" name="Google Shape;1482;p60"/>
                <p:cNvSpPr/>
                <p:nvPr/>
              </p:nvSpPr>
              <p:spPr>
                <a:xfrm>
                  <a:off x="1951450" y="367563"/>
                  <a:ext cx="179400" cy="179400"/>
                </a:xfrm>
                <a:prstGeom prst="rect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1483" name="Google Shape;1483;p60"/>
                <p:cNvGrpSpPr/>
                <p:nvPr/>
              </p:nvGrpSpPr>
              <p:grpSpPr>
                <a:xfrm>
                  <a:off x="2267950" y="363963"/>
                  <a:ext cx="183000" cy="183000"/>
                  <a:chOff x="8225400" y="367488"/>
                  <a:chExt cx="183000" cy="183000"/>
                </a:xfrm>
              </p:grpSpPr>
              <p:cxnSp>
                <p:nvCxnSpPr>
                  <p:cNvPr id="1484" name="Google Shape;1484;p60"/>
                  <p:cNvCxnSpPr/>
                  <p:nvPr/>
                </p:nvCxnSpPr>
                <p:spPr>
                  <a:xfrm>
                    <a:off x="8225400" y="367488"/>
                    <a:ext cx="183000" cy="183000"/>
                  </a:xfrm>
                  <a:prstGeom prst="straightConnector1">
                    <a:avLst/>
                  </a:prstGeom>
                  <a:noFill/>
                  <a:ln cap="flat" cmpd="sng" w="28575">
                    <a:solidFill>
                      <a:schemeClr val="dk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1485" name="Google Shape;1485;p60"/>
                  <p:cNvCxnSpPr/>
                  <p:nvPr/>
                </p:nvCxnSpPr>
                <p:spPr>
                  <a:xfrm rot="5400000">
                    <a:off x="8225400" y="367488"/>
                    <a:ext cx="183000" cy="183000"/>
                  </a:xfrm>
                  <a:prstGeom prst="straightConnector1">
                    <a:avLst/>
                  </a:prstGeom>
                  <a:noFill/>
                  <a:ln cap="flat" cmpd="sng" w="28575">
                    <a:solidFill>
                      <a:schemeClr val="dk1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cxnSp>
              <p:nvCxnSpPr>
                <p:cNvPr id="1486" name="Google Shape;1486;p60"/>
                <p:cNvCxnSpPr/>
                <p:nvPr/>
              </p:nvCxnSpPr>
              <p:spPr>
                <a:xfrm>
                  <a:off x="1605849" y="546963"/>
                  <a:ext cx="2085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</p:grpSp>
      <p:pic>
        <p:nvPicPr>
          <p:cNvPr id="1487" name="Google Shape;1487;p6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794" r="7281" t="0"/>
          <a:stretch/>
        </p:blipFill>
        <p:spPr>
          <a:xfrm>
            <a:off x="4769625" y="1271375"/>
            <a:ext cx="3644400" cy="3217801"/>
          </a:xfrm>
          <a:prstGeom prst="rect">
            <a:avLst/>
          </a:prstGeom>
        </p:spPr>
      </p:pic>
      <p:sp>
        <p:nvSpPr>
          <p:cNvPr id="1488" name="Google Shape;1488;p60"/>
          <p:cNvSpPr/>
          <p:nvPr/>
        </p:nvSpPr>
        <p:spPr>
          <a:xfrm>
            <a:off x="1500283" y="4312580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9" name="Google Shape;1489;p60"/>
          <p:cNvSpPr/>
          <p:nvPr/>
        </p:nvSpPr>
        <p:spPr>
          <a:xfrm>
            <a:off x="1964428" y="4161752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0" name="Google Shape;1490;p60"/>
          <p:cNvSpPr/>
          <p:nvPr/>
        </p:nvSpPr>
        <p:spPr>
          <a:xfrm>
            <a:off x="714314" y="4008437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1" name="Google Shape;1491;p60"/>
          <p:cNvPicPr preferRelativeResize="0"/>
          <p:nvPr/>
        </p:nvPicPr>
        <p:blipFill rotWithShape="1">
          <a:blip r:embed="rId4">
            <a:alphaModFix/>
          </a:blip>
          <a:srcRect b="26546" l="0" r="0" t="0"/>
          <a:stretch/>
        </p:blipFill>
        <p:spPr>
          <a:xfrm>
            <a:off x="4805775" y="1271375"/>
            <a:ext cx="3572126" cy="321780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60"/>
          <p:cNvSpPr txBox="1"/>
          <p:nvPr/>
        </p:nvSpPr>
        <p:spPr>
          <a:xfrm>
            <a:off x="714325" y="1472763"/>
            <a:ext cx="38703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</a:t>
            </a:r>
            <a:r>
              <a:rPr b="1" lang="en" sz="2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áquina abstracta que resuelve problemas</a:t>
            </a:r>
            <a:endParaRPr b="1" sz="2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ubik"/>
              <a:buChar char="-"/>
            </a:pPr>
            <a:r>
              <a:rPr b="1" lang="en" sz="2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¿Qué significa que sea abstracta? </a:t>
            </a:r>
            <a:endParaRPr b="1" sz="2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ubik"/>
              <a:buChar char="-"/>
            </a:pPr>
            <a:r>
              <a:rPr b="1" lang="en" sz="2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Posee recursos infinitos.</a:t>
            </a:r>
            <a:endParaRPr b="1" sz="2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6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7" name="Google Shape;1497;p61"/>
          <p:cNvGrpSpPr/>
          <p:nvPr/>
        </p:nvGrpSpPr>
        <p:grpSpPr>
          <a:xfrm>
            <a:off x="785676" y="429175"/>
            <a:ext cx="2908426" cy="1051350"/>
            <a:chOff x="274188" y="1278048"/>
            <a:chExt cx="1827475" cy="1051350"/>
          </a:xfrm>
        </p:grpSpPr>
        <p:sp>
          <p:nvSpPr>
            <p:cNvPr id="1498" name="Google Shape;1498;p61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99" name="Google Shape;1499;p61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500" name="Google Shape;1500;p61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01" name="Google Shape;1501;p61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502" name="Google Shape;1502;p61"/>
          <p:cNvSpPr txBox="1"/>
          <p:nvPr/>
        </p:nvSpPr>
        <p:spPr>
          <a:xfrm>
            <a:off x="590850" y="67015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Repasando…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03" name="Google Shape;1503;p61"/>
          <p:cNvSpPr txBox="1"/>
          <p:nvPr/>
        </p:nvSpPr>
        <p:spPr>
          <a:xfrm>
            <a:off x="715100" y="1936450"/>
            <a:ext cx="7291200" cy="19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71450" lvl="0" marL="36576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•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Una Cinta.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171450" lvl="0" marL="36576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•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Una cabeza lecto-escritora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171450" lvl="0" marL="36576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•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Un conjunto de estado.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171450" lvl="0" marL="36576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•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Un conjunto de reglas: ¡Las tablitas!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7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62"/>
          <p:cNvGrpSpPr/>
          <p:nvPr/>
        </p:nvGrpSpPr>
        <p:grpSpPr>
          <a:xfrm>
            <a:off x="785676" y="429175"/>
            <a:ext cx="2908426" cy="1051350"/>
            <a:chOff x="274188" y="1278048"/>
            <a:chExt cx="1827475" cy="1051350"/>
          </a:xfrm>
        </p:grpSpPr>
        <p:sp>
          <p:nvSpPr>
            <p:cNvPr id="1509" name="Google Shape;1509;p62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10" name="Google Shape;1510;p62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511" name="Google Shape;1511;p62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12" name="Google Shape;1512;p62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513" name="Google Shape;1513;p62"/>
          <p:cNvSpPr txBox="1"/>
          <p:nvPr/>
        </p:nvSpPr>
        <p:spPr>
          <a:xfrm>
            <a:off x="590850" y="67015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Repasando…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514" name="Google Shape;1514;p62"/>
          <p:cNvPicPr preferRelativeResize="0"/>
          <p:nvPr/>
        </p:nvPicPr>
        <p:blipFill rotWithShape="1">
          <a:blip r:embed="rId3">
            <a:alphaModFix/>
          </a:blip>
          <a:srcRect b="0" l="10077" r="12047" t="0"/>
          <a:stretch/>
        </p:blipFill>
        <p:spPr>
          <a:xfrm>
            <a:off x="4465150" y="1480525"/>
            <a:ext cx="3704175" cy="263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5" name="Google Shape;1515;p62"/>
          <p:cNvSpPr txBox="1"/>
          <p:nvPr/>
        </p:nvSpPr>
        <p:spPr>
          <a:xfrm>
            <a:off x="590850" y="1921325"/>
            <a:ext cx="7291200" cy="19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6576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LA CINTA: 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-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Memoria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Rubik"/>
              <a:buChar char="-"/>
            </a:pPr>
            <a:r>
              <a:rPr b="1" lang="en" sz="2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Entrada y salida</a:t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63"/>
          <p:cNvGrpSpPr/>
          <p:nvPr/>
        </p:nvGrpSpPr>
        <p:grpSpPr>
          <a:xfrm>
            <a:off x="785676" y="429175"/>
            <a:ext cx="2908426" cy="1051350"/>
            <a:chOff x="274188" y="1278048"/>
            <a:chExt cx="1827475" cy="1051350"/>
          </a:xfrm>
        </p:grpSpPr>
        <p:sp>
          <p:nvSpPr>
            <p:cNvPr id="1521" name="Google Shape;1521;p63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22" name="Google Shape;1522;p63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523" name="Google Shape;1523;p63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24" name="Google Shape;1524;p63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525" name="Google Shape;1525;p63"/>
          <p:cNvSpPr txBox="1"/>
          <p:nvPr/>
        </p:nvSpPr>
        <p:spPr>
          <a:xfrm>
            <a:off x="590850" y="67015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Repasando…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526" name="Google Shape;1526;p63"/>
          <p:cNvPicPr preferRelativeResize="0"/>
          <p:nvPr/>
        </p:nvPicPr>
        <p:blipFill rotWithShape="1">
          <a:blip r:embed="rId3">
            <a:alphaModFix/>
          </a:blip>
          <a:srcRect b="0" l="11022" r="11733" t="0"/>
          <a:stretch/>
        </p:blipFill>
        <p:spPr>
          <a:xfrm>
            <a:off x="4510525" y="1480525"/>
            <a:ext cx="3673925" cy="263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7" name="Google Shape;1527;p63"/>
          <p:cNvSpPr txBox="1"/>
          <p:nvPr/>
        </p:nvSpPr>
        <p:spPr>
          <a:xfrm>
            <a:off x="274200" y="1972400"/>
            <a:ext cx="7291200" cy="21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6576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LA CABEZA 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6576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LECTO-ESCRITORA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810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bik"/>
              <a:buChar char="-"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Posicionada en la cinta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bik"/>
              <a:buChar char="-"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Lee, escribe y se mueve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2" name="Google Shape;1532;p64"/>
          <p:cNvGrpSpPr/>
          <p:nvPr/>
        </p:nvGrpSpPr>
        <p:grpSpPr>
          <a:xfrm>
            <a:off x="785676" y="429175"/>
            <a:ext cx="2908426" cy="1051350"/>
            <a:chOff x="274188" y="1278048"/>
            <a:chExt cx="1827475" cy="1051350"/>
          </a:xfrm>
        </p:grpSpPr>
        <p:sp>
          <p:nvSpPr>
            <p:cNvPr id="1533" name="Google Shape;1533;p64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34" name="Google Shape;1534;p64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535" name="Google Shape;1535;p64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36" name="Google Shape;1536;p64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537" name="Google Shape;1537;p64"/>
          <p:cNvSpPr txBox="1"/>
          <p:nvPr/>
        </p:nvSpPr>
        <p:spPr>
          <a:xfrm>
            <a:off x="590850" y="67015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Repasando…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38" name="Google Shape;1538;p64"/>
          <p:cNvSpPr txBox="1"/>
          <p:nvPr/>
        </p:nvSpPr>
        <p:spPr>
          <a:xfrm>
            <a:off x="926450" y="1851450"/>
            <a:ext cx="7291200" cy="9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CONJUNTO DE ESTADOS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39" name="Google Shape;1539;p64"/>
          <p:cNvSpPr txBox="1"/>
          <p:nvPr/>
        </p:nvSpPr>
        <p:spPr>
          <a:xfrm>
            <a:off x="590850" y="2353775"/>
            <a:ext cx="6217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bik"/>
              <a:buChar char="-"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Siempre se encuentra en un estado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bik"/>
              <a:buChar char="-"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Uno es el inicial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40" name="Google Shape;1540;p64"/>
          <p:cNvSpPr/>
          <p:nvPr/>
        </p:nvSpPr>
        <p:spPr>
          <a:xfrm>
            <a:off x="6980065" y="2934759"/>
            <a:ext cx="1460400" cy="14406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1" name="Google Shape;1541;p64"/>
          <p:cNvSpPr txBox="1"/>
          <p:nvPr/>
        </p:nvSpPr>
        <p:spPr>
          <a:xfrm>
            <a:off x="6737225" y="2398050"/>
            <a:ext cx="1946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7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542" name="Google Shape;1542;p64"/>
          <p:cNvSpPr/>
          <p:nvPr/>
        </p:nvSpPr>
        <p:spPr>
          <a:xfrm rot="-5400000">
            <a:off x="7376242" y="3525982"/>
            <a:ext cx="668100" cy="258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3" name="Google Shape;1543;p64"/>
          <p:cNvSpPr txBox="1"/>
          <p:nvPr/>
        </p:nvSpPr>
        <p:spPr>
          <a:xfrm>
            <a:off x="7581161" y="2934745"/>
            <a:ext cx="405000" cy="5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44" name="Google Shape;1544;p64"/>
          <p:cNvSpPr txBox="1"/>
          <p:nvPr/>
        </p:nvSpPr>
        <p:spPr>
          <a:xfrm>
            <a:off x="7581161" y="3900329"/>
            <a:ext cx="405000" cy="4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45" name="Google Shape;1545;p64"/>
          <p:cNvSpPr txBox="1"/>
          <p:nvPr/>
        </p:nvSpPr>
        <p:spPr>
          <a:xfrm>
            <a:off x="7077651" y="3409836"/>
            <a:ext cx="405000" cy="4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29"/>
          <p:cNvPicPr preferRelativeResize="0"/>
          <p:nvPr/>
        </p:nvPicPr>
        <p:blipFill rotWithShape="1">
          <a:blip r:embed="rId3">
            <a:alphaModFix/>
          </a:blip>
          <a:srcRect b="27437" l="22680" r="25666" t="8455"/>
          <a:stretch/>
        </p:blipFill>
        <p:spPr>
          <a:xfrm>
            <a:off x="334825" y="2149075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29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funciona?</a:t>
            </a:r>
            <a:endParaRPr/>
          </a:p>
        </p:txBody>
      </p:sp>
      <p:sp>
        <p:nvSpPr>
          <p:cNvPr id="517" name="Google Shape;517;p29"/>
          <p:cNvSpPr txBox="1"/>
          <p:nvPr/>
        </p:nvSpPr>
        <p:spPr>
          <a:xfrm>
            <a:off x="715100" y="4151183"/>
            <a:ext cx="3674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 u="sng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18" name="Google Shape;518;p29"/>
          <p:cNvSpPr/>
          <p:nvPr/>
        </p:nvSpPr>
        <p:spPr>
          <a:xfrm>
            <a:off x="947450" y="1565988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9"/>
          <p:cNvSpPr/>
          <p:nvPr/>
        </p:nvSpPr>
        <p:spPr>
          <a:xfrm>
            <a:off x="715110" y="1417336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29"/>
          <p:cNvSpPr/>
          <p:nvPr/>
        </p:nvSpPr>
        <p:spPr>
          <a:xfrm>
            <a:off x="7971698" y="151802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29"/>
          <p:cNvSpPr txBox="1"/>
          <p:nvPr/>
        </p:nvSpPr>
        <p:spPr>
          <a:xfrm>
            <a:off x="2296475" y="415117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22" name="Google Shape;522;p29"/>
          <p:cNvSpPr txBox="1"/>
          <p:nvPr>
            <p:ph type="title"/>
          </p:nvPr>
        </p:nvSpPr>
        <p:spPr>
          <a:xfrm>
            <a:off x="3515700" y="1998150"/>
            <a:ext cx="53541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Cabeza lecto-escritora</a:t>
            </a: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Cinta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Estados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Reglas…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sp>
        <p:nvSpPr>
          <p:cNvPr id="523" name="Google Shape;523;p29"/>
          <p:cNvSpPr/>
          <p:nvPr/>
        </p:nvSpPr>
        <p:spPr>
          <a:xfrm>
            <a:off x="1639025" y="1518025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29"/>
          <p:cNvSpPr/>
          <p:nvPr/>
        </p:nvSpPr>
        <p:spPr>
          <a:xfrm>
            <a:off x="2006226" y="1773082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29"/>
          <p:cNvSpPr/>
          <p:nvPr/>
        </p:nvSpPr>
        <p:spPr>
          <a:xfrm>
            <a:off x="1940375" y="3519750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9"/>
          <p:cNvSpPr txBox="1"/>
          <p:nvPr/>
        </p:nvSpPr>
        <p:spPr>
          <a:xfrm>
            <a:off x="1776577" y="3181043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27" name="Google Shape;527;p29"/>
          <p:cNvSpPr/>
          <p:nvPr/>
        </p:nvSpPr>
        <p:spPr>
          <a:xfrm rot="-5400000">
            <a:off x="2202425" y="3930000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9"/>
          <p:cNvSpPr txBox="1"/>
          <p:nvPr/>
        </p:nvSpPr>
        <p:spPr>
          <a:xfrm>
            <a:off x="2296475" y="3416300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29" name="Google Shape;529;p29"/>
          <p:cNvSpPr txBox="1"/>
          <p:nvPr/>
        </p:nvSpPr>
        <p:spPr>
          <a:xfrm>
            <a:off x="2296475" y="415117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30" name="Google Shape;530;p29"/>
          <p:cNvSpPr txBox="1"/>
          <p:nvPr/>
        </p:nvSpPr>
        <p:spPr>
          <a:xfrm>
            <a:off x="2006225" y="38478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531" name="Google Shape;531;p29"/>
          <p:cNvPicPr preferRelativeResize="0"/>
          <p:nvPr/>
        </p:nvPicPr>
        <p:blipFill rotWithShape="1">
          <a:blip r:embed="rId4">
            <a:alphaModFix/>
          </a:blip>
          <a:srcRect b="12034" l="0" r="0" t="14495"/>
          <a:stretch/>
        </p:blipFill>
        <p:spPr>
          <a:xfrm>
            <a:off x="2126750" y="2172163"/>
            <a:ext cx="547650" cy="592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2" name="Google Shape;532;p29"/>
          <p:cNvCxnSpPr/>
          <p:nvPr/>
        </p:nvCxnSpPr>
        <p:spPr>
          <a:xfrm flipH="1">
            <a:off x="2721350" y="1809475"/>
            <a:ext cx="983100" cy="427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33" name="Google Shape;533;p29"/>
          <p:cNvSpPr txBox="1"/>
          <p:nvPr/>
        </p:nvSpPr>
        <p:spPr>
          <a:xfrm>
            <a:off x="3633225" y="1408613"/>
            <a:ext cx="32841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¡Aquí!</a:t>
            </a:r>
            <a:endParaRPr sz="17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¡Se puede leer y escribir!</a:t>
            </a:r>
            <a:endParaRPr sz="17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0" name="Google Shape;1550;p65"/>
          <p:cNvGrpSpPr/>
          <p:nvPr/>
        </p:nvGrpSpPr>
        <p:grpSpPr>
          <a:xfrm>
            <a:off x="785676" y="429175"/>
            <a:ext cx="2908426" cy="1051350"/>
            <a:chOff x="274188" y="1278048"/>
            <a:chExt cx="1827475" cy="1051350"/>
          </a:xfrm>
        </p:grpSpPr>
        <p:sp>
          <p:nvSpPr>
            <p:cNvPr id="1551" name="Google Shape;1551;p65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52" name="Google Shape;1552;p65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553" name="Google Shape;1553;p65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54" name="Google Shape;1554;p65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555" name="Google Shape;1555;p65"/>
          <p:cNvSpPr txBox="1"/>
          <p:nvPr/>
        </p:nvSpPr>
        <p:spPr>
          <a:xfrm>
            <a:off x="590850" y="67015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Repasando…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56" name="Google Shape;1556;p65"/>
          <p:cNvSpPr txBox="1"/>
          <p:nvPr/>
        </p:nvSpPr>
        <p:spPr>
          <a:xfrm>
            <a:off x="3920025" y="670150"/>
            <a:ext cx="7291200" cy="9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CONJUNTO DE REGLAS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57" name="Google Shape;1557;p65"/>
          <p:cNvSpPr txBox="1"/>
          <p:nvPr/>
        </p:nvSpPr>
        <p:spPr>
          <a:xfrm>
            <a:off x="469875" y="1571250"/>
            <a:ext cx="80775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-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En las reglas está la operación</a:t>
            </a:r>
            <a:endParaRPr b="1" sz="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-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Las reglas tienen una forma particular</a:t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2" name="Google Shape;1562;p66"/>
          <p:cNvGrpSpPr/>
          <p:nvPr/>
        </p:nvGrpSpPr>
        <p:grpSpPr>
          <a:xfrm>
            <a:off x="785676" y="429175"/>
            <a:ext cx="2908426" cy="1051350"/>
            <a:chOff x="274188" y="1278048"/>
            <a:chExt cx="1827475" cy="1051350"/>
          </a:xfrm>
        </p:grpSpPr>
        <p:sp>
          <p:nvSpPr>
            <p:cNvPr id="1563" name="Google Shape;1563;p66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64" name="Google Shape;1564;p66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1565" name="Google Shape;1565;p66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566" name="Google Shape;1566;p66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567" name="Google Shape;1567;p66"/>
          <p:cNvSpPr txBox="1"/>
          <p:nvPr/>
        </p:nvSpPr>
        <p:spPr>
          <a:xfrm>
            <a:off x="590850" y="67015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Repasando…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68" name="Google Shape;1568;p66"/>
          <p:cNvSpPr txBox="1"/>
          <p:nvPr/>
        </p:nvSpPr>
        <p:spPr>
          <a:xfrm>
            <a:off x="3920025" y="670150"/>
            <a:ext cx="7291200" cy="9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CONJUNTO DE REGLAS</a:t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69" name="Google Shape;1569;p66"/>
          <p:cNvSpPr txBox="1"/>
          <p:nvPr/>
        </p:nvSpPr>
        <p:spPr>
          <a:xfrm>
            <a:off x="469875" y="1571250"/>
            <a:ext cx="8077500" cy="28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-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En las reglas está la operación</a:t>
            </a:r>
            <a:endParaRPr b="1" sz="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-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Las reglas tienen una forma particular:</a:t>
            </a:r>
            <a:endParaRPr b="1" sz="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“Si estoy en un estado S y en la cabeza lectora se encuentra un símbolo 0, entonces”</a:t>
            </a: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: </a:t>
            </a:r>
            <a:endParaRPr b="1" sz="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1. </a:t>
            </a:r>
            <a:r>
              <a:rPr b="1" lang="en" sz="2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Cambiar de estado.</a:t>
            </a:r>
            <a:endParaRPr b="1" sz="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2. Escribir un carácter.</a:t>
            </a:r>
            <a:endParaRPr b="1" sz="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9144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3. Mover la cabeza a la izquierda o a la derecha.</a:t>
            </a:r>
            <a:endParaRPr b="1" sz="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476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Rubik"/>
              <a:buChar char="-"/>
            </a:pPr>
            <a:r>
              <a:t/>
            </a:r>
            <a:endParaRPr b="1" sz="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67"/>
          <p:cNvSpPr txBox="1"/>
          <p:nvPr>
            <p:ph type="title"/>
          </p:nvPr>
        </p:nvSpPr>
        <p:spPr>
          <a:xfrm>
            <a:off x="2057400" y="1680088"/>
            <a:ext cx="50292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 ¿y qué tiene que ver con informática?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68"/>
          <p:cNvSpPr txBox="1"/>
          <p:nvPr>
            <p:ph type="title"/>
          </p:nvPr>
        </p:nvSpPr>
        <p:spPr>
          <a:xfrm>
            <a:off x="413200" y="731400"/>
            <a:ext cx="83208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¡Ejecutaron su  primer programa!</a:t>
            </a:r>
            <a:endParaRPr/>
          </a:p>
        </p:txBody>
      </p:sp>
      <p:sp>
        <p:nvSpPr>
          <p:cNvPr id="1580" name="Google Shape;1580;p68"/>
          <p:cNvSpPr txBox="1"/>
          <p:nvPr/>
        </p:nvSpPr>
        <p:spPr>
          <a:xfrm>
            <a:off x="715100" y="1417200"/>
            <a:ext cx="70386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●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Las Máquinas de Turing ejecutan programas. </a:t>
            </a:r>
            <a:endParaRPr b="1" sz="2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●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Sí, cada máquina que jugamos:</a:t>
            </a:r>
            <a:endParaRPr b="1" sz="2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○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¡Es equivalente a un programa!</a:t>
            </a:r>
            <a:endParaRPr b="1" sz="2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●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Cada computadora es una ¡Máquina de Turing… </a:t>
            </a:r>
            <a:endParaRPr b="1" sz="2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○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Bueno con más cositas, pero son máquinas de Turing :)</a:t>
            </a:r>
            <a:endParaRPr b="1" sz="2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ubik"/>
              <a:buChar char="○"/>
            </a:pPr>
            <a:r>
              <a:rPr b="1" lang="en" sz="23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¡El celu cuenta como Máquina de Turing!</a:t>
            </a:r>
            <a:endParaRPr b="1" sz="23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5" name="Google Shape;1585;p69"/>
          <p:cNvGrpSpPr/>
          <p:nvPr/>
        </p:nvGrpSpPr>
        <p:grpSpPr>
          <a:xfrm>
            <a:off x="463651" y="4105603"/>
            <a:ext cx="502899" cy="502899"/>
            <a:chOff x="858700" y="1967475"/>
            <a:chExt cx="605100" cy="605100"/>
          </a:xfrm>
        </p:grpSpPr>
        <p:sp>
          <p:nvSpPr>
            <p:cNvPr id="1586" name="Google Shape;1586;p69"/>
            <p:cNvSpPr/>
            <p:nvPr/>
          </p:nvSpPr>
          <p:spPr>
            <a:xfrm>
              <a:off x="858700" y="1967475"/>
              <a:ext cx="605100" cy="605100"/>
            </a:xfrm>
            <a:prstGeom prst="roundRect">
              <a:avLst>
                <a:gd fmla="val 15109" name="adj"/>
              </a:avLst>
            </a:pr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69"/>
            <p:cNvSpPr/>
            <p:nvPr/>
          </p:nvSpPr>
          <p:spPr>
            <a:xfrm>
              <a:off x="932654" y="2075711"/>
              <a:ext cx="457191" cy="388627"/>
            </a:xfrm>
            <a:custGeom>
              <a:rect b="b" l="l" r="r" t="t"/>
              <a:pathLst>
                <a:path extrusionOk="0" h="9051" w="10659">
                  <a:moveTo>
                    <a:pt x="2797" y="1"/>
                  </a:moveTo>
                  <a:cubicBezTo>
                    <a:pt x="2767" y="1"/>
                    <a:pt x="2738" y="1"/>
                    <a:pt x="2708" y="2"/>
                  </a:cubicBezTo>
                  <a:cubicBezTo>
                    <a:pt x="1293" y="27"/>
                    <a:pt x="196" y="1173"/>
                    <a:pt x="196" y="2588"/>
                  </a:cubicBezTo>
                  <a:cubicBezTo>
                    <a:pt x="196" y="2588"/>
                    <a:pt x="1" y="6368"/>
                    <a:pt x="5318" y="9051"/>
                  </a:cubicBezTo>
                  <a:lnTo>
                    <a:pt x="5342" y="9051"/>
                  </a:lnTo>
                  <a:cubicBezTo>
                    <a:pt x="10659" y="6368"/>
                    <a:pt x="10488" y="2588"/>
                    <a:pt x="10488" y="2588"/>
                  </a:cubicBezTo>
                  <a:cubicBezTo>
                    <a:pt x="10488" y="1173"/>
                    <a:pt x="9366" y="27"/>
                    <a:pt x="7976" y="2"/>
                  </a:cubicBezTo>
                  <a:cubicBezTo>
                    <a:pt x="7946" y="1"/>
                    <a:pt x="7916" y="1"/>
                    <a:pt x="7885" y="1"/>
                  </a:cubicBezTo>
                  <a:cubicBezTo>
                    <a:pt x="6512" y="1"/>
                    <a:pt x="5390" y="1081"/>
                    <a:pt x="5342" y="2441"/>
                  </a:cubicBezTo>
                  <a:cubicBezTo>
                    <a:pt x="5270" y="1081"/>
                    <a:pt x="4148" y="1"/>
                    <a:pt x="2797" y="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8" name="Google Shape;1588;p69"/>
          <p:cNvSpPr/>
          <p:nvPr/>
        </p:nvSpPr>
        <p:spPr>
          <a:xfrm>
            <a:off x="3828458" y="1721467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9" name="Google Shape;1589;p69"/>
          <p:cNvSpPr/>
          <p:nvPr/>
        </p:nvSpPr>
        <p:spPr>
          <a:xfrm>
            <a:off x="4292603" y="1570639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69"/>
          <p:cNvSpPr/>
          <p:nvPr/>
        </p:nvSpPr>
        <p:spPr>
          <a:xfrm>
            <a:off x="3042489" y="1417325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91" name="Google Shape;1591;p69"/>
          <p:cNvGrpSpPr/>
          <p:nvPr/>
        </p:nvGrpSpPr>
        <p:grpSpPr>
          <a:xfrm>
            <a:off x="463700" y="3419800"/>
            <a:ext cx="502800" cy="502800"/>
            <a:chOff x="1627550" y="2017350"/>
            <a:chExt cx="502800" cy="502800"/>
          </a:xfrm>
        </p:grpSpPr>
        <p:sp>
          <p:nvSpPr>
            <p:cNvPr id="1592" name="Google Shape;1592;p69"/>
            <p:cNvSpPr/>
            <p:nvPr/>
          </p:nvSpPr>
          <p:spPr>
            <a:xfrm>
              <a:off x="1627550" y="2017350"/>
              <a:ext cx="502800" cy="502800"/>
            </a:xfrm>
            <a:prstGeom prst="roundRect">
              <a:avLst>
                <a:gd fmla="val 15109" name="adj"/>
              </a:avLst>
            </a:pr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69"/>
            <p:cNvSpPr/>
            <p:nvPr/>
          </p:nvSpPr>
          <p:spPr>
            <a:xfrm>
              <a:off x="1718900" y="2108700"/>
              <a:ext cx="320100" cy="320100"/>
            </a:xfrm>
            <a:prstGeom prst="donut">
              <a:avLst>
                <a:gd fmla="val 25000" name="adj"/>
              </a:avLst>
            </a:prstGeom>
            <a:solidFill>
              <a:schemeClr val="l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4" name="Google Shape;1594;p69"/>
          <p:cNvGrpSpPr/>
          <p:nvPr/>
        </p:nvGrpSpPr>
        <p:grpSpPr>
          <a:xfrm>
            <a:off x="274188" y="1428844"/>
            <a:ext cx="1827475" cy="1051350"/>
            <a:chOff x="6161988" y="3104373"/>
            <a:chExt cx="1827475" cy="1051350"/>
          </a:xfrm>
        </p:grpSpPr>
        <p:grpSp>
          <p:nvGrpSpPr>
            <p:cNvPr id="1595" name="Google Shape;1595;p69"/>
            <p:cNvGrpSpPr/>
            <p:nvPr/>
          </p:nvGrpSpPr>
          <p:grpSpPr>
            <a:xfrm>
              <a:off x="6161988" y="3104373"/>
              <a:ext cx="1827475" cy="1051350"/>
              <a:chOff x="274188" y="1278048"/>
              <a:chExt cx="1827475" cy="1051350"/>
            </a:xfrm>
          </p:grpSpPr>
          <p:sp>
            <p:nvSpPr>
              <p:cNvPr id="1596" name="Google Shape;1596;p69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597" name="Google Shape;1597;p69"/>
              <p:cNvGrpSpPr/>
              <p:nvPr/>
            </p:nvGrpSpPr>
            <p:grpSpPr>
              <a:xfrm>
                <a:off x="274188" y="1278048"/>
                <a:ext cx="1737300" cy="960000"/>
                <a:chOff x="7146475" y="2190661"/>
                <a:chExt cx="1737300" cy="960000"/>
              </a:xfrm>
            </p:grpSpPr>
            <p:sp>
              <p:nvSpPr>
                <p:cNvPr id="1598" name="Google Shape;1598;p69"/>
                <p:cNvSpPr/>
                <p:nvPr/>
              </p:nvSpPr>
              <p:spPr>
                <a:xfrm>
                  <a:off x="7146475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599" name="Google Shape;1599;p69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600" name="Google Shape;1600;p69"/>
            <p:cNvGrpSpPr/>
            <p:nvPr/>
          </p:nvGrpSpPr>
          <p:grpSpPr>
            <a:xfrm>
              <a:off x="6349239" y="3420925"/>
              <a:ext cx="1356472" cy="509050"/>
              <a:chOff x="6343699" y="3416675"/>
              <a:chExt cx="1356472" cy="509050"/>
            </a:xfrm>
          </p:grpSpPr>
          <p:sp>
            <p:nvSpPr>
              <p:cNvPr id="1601" name="Google Shape;1601;p69"/>
              <p:cNvSpPr/>
              <p:nvPr/>
            </p:nvSpPr>
            <p:spPr>
              <a:xfrm>
                <a:off x="6343699" y="3524445"/>
                <a:ext cx="776865" cy="54206"/>
              </a:xfrm>
              <a:custGeom>
                <a:rect b="b" l="l" r="r" t="t"/>
                <a:pathLst>
                  <a:path extrusionOk="0" h="1348" w="19319">
                    <a:moveTo>
                      <a:pt x="18435" y="1"/>
                    </a:moveTo>
                    <a:cubicBezTo>
                      <a:pt x="18412" y="1"/>
                      <a:pt x="18389" y="2"/>
                      <a:pt x="18366" y="3"/>
                    </a:cubicBezTo>
                    <a:lnTo>
                      <a:pt x="854" y="3"/>
                    </a:lnTo>
                    <a:cubicBezTo>
                      <a:pt x="0" y="52"/>
                      <a:pt x="0" y="1296"/>
                      <a:pt x="854" y="1345"/>
                    </a:cubicBezTo>
                    <a:lnTo>
                      <a:pt x="18366" y="1345"/>
                    </a:lnTo>
                    <a:cubicBezTo>
                      <a:pt x="18389" y="1347"/>
                      <a:pt x="18412" y="1347"/>
                      <a:pt x="18435" y="1347"/>
                    </a:cubicBezTo>
                    <a:cubicBezTo>
                      <a:pt x="19319" y="1347"/>
                      <a:pt x="19319" y="1"/>
                      <a:pt x="184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2" name="Google Shape;1602;p69"/>
              <p:cNvSpPr/>
              <p:nvPr/>
            </p:nvSpPr>
            <p:spPr>
              <a:xfrm>
                <a:off x="6343699" y="3651035"/>
                <a:ext cx="777147" cy="55131"/>
              </a:xfrm>
              <a:custGeom>
                <a:rect b="b" l="l" r="r" t="t"/>
                <a:pathLst>
                  <a:path extrusionOk="0" h="1371" w="19326">
                    <a:moveTo>
                      <a:pt x="18412" y="1"/>
                    </a:moveTo>
                    <a:cubicBezTo>
                      <a:pt x="18397" y="1"/>
                      <a:pt x="18382" y="1"/>
                      <a:pt x="18366" y="2"/>
                    </a:cubicBezTo>
                    <a:lnTo>
                      <a:pt x="854" y="2"/>
                    </a:lnTo>
                    <a:cubicBezTo>
                      <a:pt x="0" y="75"/>
                      <a:pt x="0" y="1319"/>
                      <a:pt x="854" y="1368"/>
                    </a:cubicBezTo>
                    <a:lnTo>
                      <a:pt x="18366" y="1368"/>
                    </a:lnTo>
                    <a:cubicBezTo>
                      <a:pt x="18389" y="1369"/>
                      <a:pt x="18412" y="1370"/>
                      <a:pt x="18434" y="1370"/>
                    </a:cubicBezTo>
                    <a:cubicBezTo>
                      <a:pt x="19326" y="1370"/>
                      <a:pt x="19319" y="1"/>
                      <a:pt x="18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3" name="Google Shape;1603;p69"/>
              <p:cNvSpPr/>
              <p:nvPr/>
            </p:nvSpPr>
            <p:spPr>
              <a:xfrm>
                <a:off x="6343699" y="3778469"/>
                <a:ext cx="776865" cy="55172"/>
              </a:xfrm>
              <a:custGeom>
                <a:rect b="b" l="l" r="r" t="t"/>
                <a:pathLst>
                  <a:path extrusionOk="0" h="1372" w="19319">
                    <a:moveTo>
                      <a:pt x="18433" y="1"/>
                    </a:moveTo>
                    <a:cubicBezTo>
                      <a:pt x="18411" y="1"/>
                      <a:pt x="18389" y="2"/>
                      <a:pt x="18366" y="3"/>
                    </a:cubicBezTo>
                    <a:lnTo>
                      <a:pt x="854" y="3"/>
                    </a:lnTo>
                    <a:cubicBezTo>
                      <a:pt x="0" y="52"/>
                      <a:pt x="0" y="1320"/>
                      <a:pt x="854" y="1369"/>
                    </a:cubicBezTo>
                    <a:lnTo>
                      <a:pt x="18366" y="1369"/>
                    </a:lnTo>
                    <a:cubicBezTo>
                      <a:pt x="18389" y="1371"/>
                      <a:pt x="18411" y="1372"/>
                      <a:pt x="18433" y="1372"/>
                    </a:cubicBezTo>
                    <a:cubicBezTo>
                      <a:pt x="19319" y="1372"/>
                      <a:pt x="19319" y="1"/>
                      <a:pt x="184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4" name="Google Shape;1604;p69"/>
              <p:cNvSpPr/>
              <p:nvPr/>
            </p:nvSpPr>
            <p:spPr>
              <a:xfrm>
                <a:off x="7286224" y="3416675"/>
                <a:ext cx="413947" cy="509050"/>
              </a:xfrm>
              <a:custGeom>
                <a:rect b="b" l="l" r="r" t="t"/>
                <a:pathLst>
                  <a:path extrusionOk="0" h="12659" w="10294">
                    <a:moveTo>
                      <a:pt x="1" y="1"/>
                    </a:moveTo>
                    <a:lnTo>
                      <a:pt x="1" y="12659"/>
                    </a:lnTo>
                    <a:lnTo>
                      <a:pt x="10293" y="12659"/>
                    </a:lnTo>
                    <a:lnTo>
                      <a:pt x="10293" y="1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05" name="Google Shape;1605;p69"/>
          <p:cNvGrpSpPr/>
          <p:nvPr/>
        </p:nvGrpSpPr>
        <p:grpSpPr>
          <a:xfrm>
            <a:off x="7927951" y="2080033"/>
            <a:ext cx="941841" cy="2789257"/>
            <a:chOff x="6592201" y="2061933"/>
            <a:chExt cx="941841" cy="2789257"/>
          </a:xfrm>
        </p:grpSpPr>
        <p:sp>
          <p:nvSpPr>
            <p:cNvPr id="1606" name="Google Shape;1606;p69"/>
            <p:cNvSpPr/>
            <p:nvPr/>
          </p:nvSpPr>
          <p:spPr>
            <a:xfrm>
              <a:off x="6592201" y="2061933"/>
              <a:ext cx="941841" cy="2789257"/>
            </a:xfrm>
            <a:custGeom>
              <a:rect b="b" l="l" r="r" t="t"/>
              <a:pathLst>
                <a:path extrusionOk="0" h="24976" w="8343">
                  <a:moveTo>
                    <a:pt x="440" y="24537"/>
                  </a:moveTo>
                  <a:cubicBezTo>
                    <a:pt x="147" y="24244"/>
                    <a:pt x="1" y="23854"/>
                    <a:pt x="1" y="23464"/>
                  </a:cubicBezTo>
                  <a:lnTo>
                    <a:pt x="1" y="4074"/>
                  </a:lnTo>
                  <a:cubicBezTo>
                    <a:pt x="50" y="1805"/>
                    <a:pt x="1903" y="1"/>
                    <a:pt x="4172" y="1"/>
                  </a:cubicBezTo>
                  <a:cubicBezTo>
                    <a:pt x="6440" y="1"/>
                    <a:pt x="8269" y="1805"/>
                    <a:pt x="8342" y="4074"/>
                  </a:cubicBezTo>
                  <a:lnTo>
                    <a:pt x="8342" y="23464"/>
                  </a:lnTo>
                  <a:cubicBezTo>
                    <a:pt x="8342" y="24293"/>
                    <a:pt x="7659" y="24976"/>
                    <a:pt x="6806" y="24976"/>
                  </a:cubicBezTo>
                  <a:lnTo>
                    <a:pt x="1537" y="24976"/>
                  </a:lnTo>
                  <a:cubicBezTo>
                    <a:pt x="1123" y="24976"/>
                    <a:pt x="733" y="24829"/>
                    <a:pt x="440" y="24537"/>
                  </a:cubicBezTo>
                  <a:close/>
                  <a:moveTo>
                    <a:pt x="4172" y="3293"/>
                  </a:moveTo>
                  <a:cubicBezTo>
                    <a:pt x="4952" y="3293"/>
                    <a:pt x="4952" y="2147"/>
                    <a:pt x="4172" y="2147"/>
                  </a:cubicBezTo>
                  <a:cubicBezTo>
                    <a:pt x="4025" y="2147"/>
                    <a:pt x="3879" y="2196"/>
                    <a:pt x="3757" y="2318"/>
                  </a:cubicBezTo>
                  <a:cubicBezTo>
                    <a:pt x="3537" y="2537"/>
                    <a:pt x="3537" y="2903"/>
                    <a:pt x="3757" y="3123"/>
                  </a:cubicBezTo>
                  <a:cubicBezTo>
                    <a:pt x="3879" y="3244"/>
                    <a:pt x="4025" y="3293"/>
                    <a:pt x="4172" y="32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69"/>
            <p:cNvSpPr/>
            <p:nvPr/>
          </p:nvSpPr>
          <p:spPr>
            <a:xfrm>
              <a:off x="6592201" y="2061933"/>
              <a:ext cx="941841" cy="2789257"/>
            </a:xfrm>
            <a:custGeom>
              <a:rect b="b" l="l" r="r" t="t"/>
              <a:pathLst>
                <a:path extrusionOk="0" h="24976" w="8343">
                  <a:moveTo>
                    <a:pt x="391" y="23464"/>
                  </a:moveTo>
                  <a:cubicBezTo>
                    <a:pt x="391" y="23756"/>
                    <a:pt x="513" y="24049"/>
                    <a:pt x="733" y="24268"/>
                  </a:cubicBezTo>
                  <a:cubicBezTo>
                    <a:pt x="928" y="24488"/>
                    <a:pt x="1220" y="24585"/>
                    <a:pt x="1537" y="24585"/>
                  </a:cubicBezTo>
                  <a:lnTo>
                    <a:pt x="6806" y="24585"/>
                  </a:lnTo>
                  <a:cubicBezTo>
                    <a:pt x="7440" y="24585"/>
                    <a:pt x="7952" y="24073"/>
                    <a:pt x="7952" y="23464"/>
                  </a:cubicBezTo>
                  <a:lnTo>
                    <a:pt x="7952" y="4074"/>
                  </a:lnTo>
                  <a:cubicBezTo>
                    <a:pt x="7879" y="2025"/>
                    <a:pt x="6220" y="391"/>
                    <a:pt x="4172" y="391"/>
                  </a:cubicBezTo>
                  <a:cubicBezTo>
                    <a:pt x="2123" y="391"/>
                    <a:pt x="440" y="2025"/>
                    <a:pt x="391" y="4074"/>
                  </a:cubicBezTo>
                  <a:close/>
                  <a:moveTo>
                    <a:pt x="4172" y="2196"/>
                  </a:moveTo>
                  <a:cubicBezTo>
                    <a:pt x="4854" y="2196"/>
                    <a:pt x="4854" y="3244"/>
                    <a:pt x="4172" y="3244"/>
                  </a:cubicBezTo>
                  <a:cubicBezTo>
                    <a:pt x="4025" y="3244"/>
                    <a:pt x="3903" y="3171"/>
                    <a:pt x="3806" y="3074"/>
                  </a:cubicBezTo>
                  <a:cubicBezTo>
                    <a:pt x="3611" y="2879"/>
                    <a:pt x="3611" y="2562"/>
                    <a:pt x="3806" y="2342"/>
                  </a:cubicBezTo>
                  <a:cubicBezTo>
                    <a:pt x="3903" y="2245"/>
                    <a:pt x="4025" y="2196"/>
                    <a:pt x="4172" y="2196"/>
                  </a:cubicBezTo>
                  <a:close/>
                  <a:moveTo>
                    <a:pt x="3611" y="2147"/>
                  </a:moveTo>
                  <a:cubicBezTo>
                    <a:pt x="4220" y="1513"/>
                    <a:pt x="5269" y="2196"/>
                    <a:pt x="4928" y="3025"/>
                  </a:cubicBezTo>
                  <a:cubicBezTo>
                    <a:pt x="4586" y="3854"/>
                    <a:pt x="3367" y="3610"/>
                    <a:pt x="3367" y="2708"/>
                  </a:cubicBezTo>
                  <a:cubicBezTo>
                    <a:pt x="3367" y="2488"/>
                    <a:pt x="3440" y="2293"/>
                    <a:pt x="3611" y="2147"/>
                  </a:cubicBezTo>
                  <a:close/>
                  <a:moveTo>
                    <a:pt x="7196" y="19951"/>
                  </a:moveTo>
                  <a:lnTo>
                    <a:pt x="7196" y="19951"/>
                  </a:lnTo>
                  <a:lnTo>
                    <a:pt x="7196" y="22805"/>
                  </a:lnTo>
                  <a:cubicBezTo>
                    <a:pt x="7196" y="22878"/>
                    <a:pt x="7123" y="22951"/>
                    <a:pt x="7049" y="22951"/>
                  </a:cubicBezTo>
                  <a:lnTo>
                    <a:pt x="1294" y="22951"/>
                  </a:lnTo>
                  <a:cubicBezTo>
                    <a:pt x="1220" y="22951"/>
                    <a:pt x="1147" y="22878"/>
                    <a:pt x="1147" y="22805"/>
                  </a:cubicBezTo>
                  <a:lnTo>
                    <a:pt x="1147" y="5635"/>
                  </a:lnTo>
                  <a:cubicBezTo>
                    <a:pt x="1147" y="5562"/>
                    <a:pt x="1220" y="5488"/>
                    <a:pt x="1294" y="5488"/>
                  </a:cubicBezTo>
                  <a:lnTo>
                    <a:pt x="7025" y="5488"/>
                  </a:lnTo>
                  <a:cubicBezTo>
                    <a:pt x="7123" y="5488"/>
                    <a:pt x="7196" y="5562"/>
                    <a:pt x="7196" y="5635"/>
                  </a:cubicBezTo>
                  <a:lnTo>
                    <a:pt x="7196" y="8488"/>
                  </a:lnTo>
                  <a:lnTo>
                    <a:pt x="7196" y="8488"/>
                  </a:lnTo>
                  <a:lnTo>
                    <a:pt x="7196" y="11366"/>
                  </a:lnTo>
                  <a:lnTo>
                    <a:pt x="7196" y="11366"/>
                  </a:lnTo>
                  <a:lnTo>
                    <a:pt x="7196" y="14220"/>
                  </a:lnTo>
                  <a:lnTo>
                    <a:pt x="7196" y="14220"/>
                  </a:lnTo>
                  <a:lnTo>
                    <a:pt x="7196" y="17073"/>
                  </a:lnTo>
                  <a:lnTo>
                    <a:pt x="7196" y="17073"/>
                  </a:lnTo>
                  <a:lnTo>
                    <a:pt x="7196" y="19927"/>
                  </a:lnTo>
                  <a:close/>
                  <a:moveTo>
                    <a:pt x="6879" y="20098"/>
                  </a:moveTo>
                  <a:lnTo>
                    <a:pt x="6879" y="22659"/>
                  </a:lnTo>
                  <a:lnTo>
                    <a:pt x="1440" y="22659"/>
                  </a:lnTo>
                  <a:lnTo>
                    <a:pt x="1440" y="20098"/>
                  </a:lnTo>
                  <a:close/>
                  <a:moveTo>
                    <a:pt x="1440" y="19781"/>
                  </a:moveTo>
                  <a:lnTo>
                    <a:pt x="1440" y="17220"/>
                  </a:lnTo>
                  <a:lnTo>
                    <a:pt x="6879" y="17220"/>
                  </a:lnTo>
                  <a:lnTo>
                    <a:pt x="6879" y="19781"/>
                  </a:lnTo>
                  <a:close/>
                  <a:moveTo>
                    <a:pt x="1440" y="16927"/>
                  </a:moveTo>
                  <a:lnTo>
                    <a:pt x="1440" y="14366"/>
                  </a:lnTo>
                  <a:lnTo>
                    <a:pt x="6879" y="14366"/>
                  </a:lnTo>
                  <a:lnTo>
                    <a:pt x="6879" y="16927"/>
                  </a:lnTo>
                  <a:close/>
                  <a:moveTo>
                    <a:pt x="1440" y="14074"/>
                  </a:moveTo>
                  <a:lnTo>
                    <a:pt x="1440" y="11513"/>
                  </a:lnTo>
                  <a:lnTo>
                    <a:pt x="6879" y="11513"/>
                  </a:lnTo>
                  <a:lnTo>
                    <a:pt x="6879" y="14074"/>
                  </a:lnTo>
                  <a:close/>
                  <a:moveTo>
                    <a:pt x="1440" y="11196"/>
                  </a:moveTo>
                  <a:lnTo>
                    <a:pt x="1440" y="8635"/>
                  </a:lnTo>
                  <a:lnTo>
                    <a:pt x="6879" y="8635"/>
                  </a:lnTo>
                  <a:lnTo>
                    <a:pt x="6879" y="11196"/>
                  </a:lnTo>
                  <a:close/>
                  <a:moveTo>
                    <a:pt x="1440" y="8342"/>
                  </a:moveTo>
                  <a:lnTo>
                    <a:pt x="1440" y="5805"/>
                  </a:lnTo>
                  <a:lnTo>
                    <a:pt x="6879" y="5805"/>
                  </a:lnTo>
                  <a:lnTo>
                    <a:pt x="6879" y="8366"/>
                  </a:lnTo>
                  <a:close/>
                  <a:moveTo>
                    <a:pt x="440" y="24537"/>
                  </a:moveTo>
                  <a:cubicBezTo>
                    <a:pt x="147" y="24244"/>
                    <a:pt x="1" y="23854"/>
                    <a:pt x="1" y="23464"/>
                  </a:cubicBezTo>
                  <a:lnTo>
                    <a:pt x="1" y="4074"/>
                  </a:lnTo>
                  <a:cubicBezTo>
                    <a:pt x="50" y="1805"/>
                    <a:pt x="1903" y="1"/>
                    <a:pt x="4172" y="1"/>
                  </a:cubicBezTo>
                  <a:cubicBezTo>
                    <a:pt x="6440" y="1"/>
                    <a:pt x="8293" y="1805"/>
                    <a:pt x="8342" y="4074"/>
                  </a:cubicBezTo>
                  <a:lnTo>
                    <a:pt x="8342" y="23464"/>
                  </a:lnTo>
                  <a:cubicBezTo>
                    <a:pt x="8342" y="24293"/>
                    <a:pt x="7659" y="24976"/>
                    <a:pt x="6830" y="24976"/>
                  </a:cubicBezTo>
                  <a:lnTo>
                    <a:pt x="1537" y="24976"/>
                  </a:lnTo>
                  <a:cubicBezTo>
                    <a:pt x="1123" y="24976"/>
                    <a:pt x="733" y="24829"/>
                    <a:pt x="440" y="245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69"/>
            <p:cNvSpPr/>
            <p:nvPr/>
          </p:nvSpPr>
          <p:spPr>
            <a:xfrm>
              <a:off x="6636341" y="2105487"/>
              <a:ext cx="853561" cy="2702149"/>
            </a:xfrm>
            <a:custGeom>
              <a:rect b="b" l="l" r="r" t="t"/>
              <a:pathLst>
                <a:path extrusionOk="0" h="24196" w="7561">
                  <a:moveTo>
                    <a:pt x="0" y="3684"/>
                  </a:moveTo>
                  <a:lnTo>
                    <a:pt x="0" y="23074"/>
                  </a:lnTo>
                  <a:cubicBezTo>
                    <a:pt x="0" y="23366"/>
                    <a:pt x="122" y="23659"/>
                    <a:pt x="342" y="23878"/>
                  </a:cubicBezTo>
                  <a:cubicBezTo>
                    <a:pt x="537" y="24098"/>
                    <a:pt x="829" y="24195"/>
                    <a:pt x="1146" y="24195"/>
                  </a:cubicBezTo>
                  <a:lnTo>
                    <a:pt x="6415" y="24195"/>
                  </a:lnTo>
                  <a:cubicBezTo>
                    <a:pt x="7049" y="24195"/>
                    <a:pt x="7561" y="23683"/>
                    <a:pt x="7561" y="23074"/>
                  </a:cubicBezTo>
                  <a:lnTo>
                    <a:pt x="7561" y="3684"/>
                  </a:lnTo>
                  <a:cubicBezTo>
                    <a:pt x="7488" y="1635"/>
                    <a:pt x="5829" y="1"/>
                    <a:pt x="3781" y="1"/>
                  </a:cubicBezTo>
                  <a:cubicBezTo>
                    <a:pt x="1732" y="1"/>
                    <a:pt x="49" y="1635"/>
                    <a:pt x="0" y="3684"/>
                  </a:cubicBezTo>
                  <a:close/>
                  <a:moveTo>
                    <a:pt x="4585" y="2318"/>
                  </a:moveTo>
                  <a:cubicBezTo>
                    <a:pt x="4585" y="3220"/>
                    <a:pt x="3366" y="3464"/>
                    <a:pt x="3024" y="2635"/>
                  </a:cubicBezTo>
                  <a:cubicBezTo>
                    <a:pt x="2683" y="1806"/>
                    <a:pt x="3732" y="1123"/>
                    <a:pt x="4366" y="1757"/>
                  </a:cubicBezTo>
                  <a:cubicBezTo>
                    <a:pt x="4512" y="1903"/>
                    <a:pt x="4585" y="2098"/>
                    <a:pt x="4585" y="2318"/>
                  </a:cubicBezTo>
                  <a:close/>
                  <a:moveTo>
                    <a:pt x="903" y="5098"/>
                  </a:moveTo>
                  <a:lnTo>
                    <a:pt x="6634" y="5098"/>
                  </a:lnTo>
                  <a:cubicBezTo>
                    <a:pt x="6732" y="5098"/>
                    <a:pt x="6805" y="5172"/>
                    <a:pt x="6805" y="5245"/>
                  </a:cubicBezTo>
                  <a:lnTo>
                    <a:pt x="6805" y="8123"/>
                  </a:lnTo>
                  <a:lnTo>
                    <a:pt x="6805" y="8123"/>
                  </a:lnTo>
                  <a:lnTo>
                    <a:pt x="6805" y="10976"/>
                  </a:lnTo>
                  <a:lnTo>
                    <a:pt x="6805" y="10976"/>
                  </a:lnTo>
                  <a:lnTo>
                    <a:pt x="6805" y="13830"/>
                  </a:lnTo>
                  <a:lnTo>
                    <a:pt x="6805" y="13830"/>
                  </a:lnTo>
                  <a:lnTo>
                    <a:pt x="6805" y="16683"/>
                  </a:lnTo>
                  <a:lnTo>
                    <a:pt x="6805" y="16683"/>
                  </a:lnTo>
                  <a:lnTo>
                    <a:pt x="6805" y="19537"/>
                  </a:lnTo>
                  <a:lnTo>
                    <a:pt x="6805" y="19537"/>
                  </a:lnTo>
                  <a:lnTo>
                    <a:pt x="6805" y="22415"/>
                  </a:lnTo>
                  <a:cubicBezTo>
                    <a:pt x="6805" y="22488"/>
                    <a:pt x="6732" y="22561"/>
                    <a:pt x="6634" y="22561"/>
                  </a:cubicBezTo>
                  <a:lnTo>
                    <a:pt x="903" y="22561"/>
                  </a:lnTo>
                  <a:cubicBezTo>
                    <a:pt x="829" y="22561"/>
                    <a:pt x="756" y="22488"/>
                    <a:pt x="756" y="22415"/>
                  </a:cubicBezTo>
                  <a:lnTo>
                    <a:pt x="756" y="5245"/>
                  </a:lnTo>
                  <a:cubicBezTo>
                    <a:pt x="756" y="5172"/>
                    <a:pt x="829" y="5098"/>
                    <a:pt x="903" y="50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69"/>
            <p:cNvSpPr/>
            <p:nvPr/>
          </p:nvSpPr>
          <p:spPr>
            <a:xfrm>
              <a:off x="6754649" y="2707541"/>
              <a:ext cx="614122" cy="286006"/>
            </a:xfrm>
            <a:custGeom>
              <a:rect b="b" l="l" r="r" t="t"/>
              <a:pathLst>
                <a:path extrusionOk="0" h="2561" w="5440">
                  <a:moveTo>
                    <a:pt x="1" y="0"/>
                  </a:moveTo>
                  <a:lnTo>
                    <a:pt x="1" y="2561"/>
                  </a:lnTo>
                  <a:lnTo>
                    <a:pt x="5440" y="2561"/>
                  </a:lnTo>
                  <a:lnTo>
                    <a:pt x="5440" y="0"/>
                  </a:lnTo>
                  <a:close/>
                </a:path>
              </a:pathLst>
            </a:custGeom>
            <a:solidFill>
              <a:schemeClr val="accent3">
                <a:alpha val="6667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69"/>
            <p:cNvSpPr/>
            <p:nvPr/>
          </p:nvSpPr>
          <p:spPr>
            <a:xfrm>
              <a:off x="6754649" y="3028949"/>
              <a:ext cx="614122" cy="286006"/>
            </a:xfrm>
            <a:custGeom>
              <a:rect b="b" l="l" r="r" t="t"/>
              <a:pathLst>
                <a:path extrusionOk="0" h="2561" w="5440">
                  <a:moveTo>
                    <a:pt x="1" y="0"/>
                  </a:moveTo>
                  <a:lnTo>
                    <a:pt x="1" y="2561"/>
                  </a:lnTo>
                  <a:lnTo>
                    <a:pt x="5440" y="2561"/>
                  </a:lnTo>
                  <a:lnTo>
                    <a:pt x="5440" y="0"/>
                  </a:lnTo>
                  <a:close/>
                </a:path>
              </a:pathLst>
            </a:custGeom>
            <a:solidFill>
              <a:schemeClr val="accent3">
                <a:alpha val="733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69"/>
            <p:cNvSpPr/>
            <p:nvPr/>
          </p:nvSpPr>
          <p:spPr>
            <a:xfrm>
              <a:off x="6754649" y="3347564"/>
              <a:ext cx="614122" cy="286118"/>
            </a:xfrm>
            <a:custGeom>
              <a:rect b="b" l="l" r="r" t="t"/>
              <a:pathLst>
                <a:path extrusionOk="0" h="2562" w="5440">
                  <a:moveTo>
                    <a:pt x="1" y="1"/>
                  </a:moveTo>
                  <a:lnTo>
                    <a:pt x="1" y="2562"/>
                  </a:lnTo>
                  <a:lnTo>
                    <a:pt x="5440" y="2562"/>
                  </a:lnTo>
                  <a:lnTo>
                    <a:pt x="5440" y="1"/>
                  </a:ln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69"/>
            <p:cNvSpPr/>
            <p:nvPr/>
          </p:nvSpPr>
          <p:spPr>
            <a:xfrm>
              <a:off x="6754649" y="3666292"/>
              <a:ext cx="614122" cy="286118"/>
            </a:xfrm>
            <a:custGeom>
              <a:rect b="b" l="l" r="r" t="t"/>
              <a:pathLst>
                <a:path extrusionOk="0" h="2562" w="5440">
                  <a:moveTo>
                    <a:pt x="1" y="0"/>
                  </a:moveTo>
                  <a:lnTo>
                    <a:pt x="1" y="2561"/>
                  </a:lnTo>
                  <a:lnTo>
                    <a:pt x="5440" y="2561"/>
                  </a:lnTo>
                  <a:lnTo>
                    <a:pt x="5440" y="0"/>
                  </a:lnTo>
                  <a:close/>
                </a:path>
              </a:pathLst>
            </a:custGeom>
            <a:solidFill>
              <a:schemeClr val="accent3">
                <a:alpha val="8667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69"/>
            <p:cNvSpPr/>
            <p:nvPr/>
          </p:nvSpPr>
          <p:spPr>
            <a:xfrm>
              <a:off x="6754649" y="3987700"/>
              <a:ext cx="614122" cy="286118"/>
            </a:xfrm>
            <a:custGeom>
              <a:rect b="b" l="l" r="r" t="t"/>
              <a:pathLst>
                <a:path extrusionOk="0" h="2562" w="5440">
                  <a:moveTo>
                    <a:pt x="1" y="0"/>
                  </a:moveTo>
                  <a:lnTo>
                    <a:pt x="1" y="2561"/>
                  </a:lnTo>
                  <a:lnTo>
                    <a:pt x="5440" y="2561"/>
                  </a:lnTo>
                  <a:lnTo>
                    <a:pt x="5440" y="0"/>
                  </a:lnTo>
                  <a:close/>
                </a:path>
              </a:pathLst>
            </a:custGeom>
            <a:solidFill>
              <a:schemeClr val="accent3">
                <a:alpha val="933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69"/>
            <p:cNvSpPr/>
            <p:nvPr/>
          </p:nvSpPr>
          <p:spPr>
            <a:xfrm>
              <a:off x="6754649" y="4306316"/>
              <a:ext cx="614122" cy="286118"/>
            </a:xfrm>
            <a:custGeom>
              <a:rect b="b" l="l" r="r" t="t"/>
              <a:pathLst>
                <a:path extrusionOk="0" h="2562" w="5440">
                  <a:moveTo>
                    <a:pt x="1" y="1"/>
                  </a:moveTo>
                  <a:lnTo>
                    <a:pt x="1" y="2562"/>
                  </a:lnTo>
                  <a:lnTo>
                    <a:pt x="5440" y="2562"/>
                  </a:lnTo>
                  <a:lnTo>
                    <a:pt x="54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69"/>
            <p:cNvSpPr/>
            <p:nvPr/>
          </p:nvSpPr>
          <p:spPr>
            <a:xfrm>
              <a:off x="6655532" y="2184555"/>
              <a:ext cx="834370" cy="2623081"/>
            </a:xfrm>
            <a:custGeom>
              <a:rect b="b" l="l" r="r" t="t"/>
              <a:pathLst>
                <a:path extrusionOk="0" h="23488" w="7391">
                  <a:moveTo>
                    <a:pt x="6928" y="21951"/>
                  </a:moveTo>
                  <a:cubicBezTo>
                    <a:pt x="6928" y="22244"/>
                    <a:pt x="6830" y="22536"/>
                    <a:pt x="6610" y="22756"/>
                  </a:cubicBezTo>
                  <a:cubicBezTo>
                    <a:pt x="6391" y="22975"/>
                    <a:pt x="6098" y="23073"/>
                    <a:pt x="5806" y="23097"/>
                  </a:cubicBezTo>
                  <a:lnTo>
                    <a:pt x="513" y="23097"/>
                  </a:lnTo>
                  <a:cubicBezTo>
                    <a:pt x="342" y="23097"/>
                    <a:pt x="172" y="23048"/>
                    <a:pt x="1" y="22951"/>
                  </a:cubicBezTo>
                  <a:cubicBezTo>
                    <a:pt x="50" y="23024"/>
                    <a:pt x="98" y="23097"/>
                    <a:pt x="172" y="23170"/>
                  </a:cubicBezTo>
                  <a:cubicBezTo>
                    <a:pt x="367" y="23390"/>
                    <a:pt x="659" y="23487"/>
                    <a:pt x="976" y="23487"/>
                  </a:cubicBezTo>
                  <a:lnTo>
                    <a:pt x="6245" y="23487"/>
                  </a:lnTo>
                  <a:cubicBezTo>
                    <a:pt x="6879" y="23487"/>
                    <a:pt x="7391" y="22975"/>
                    <a:pt x="7391" y="22366"/>
                  </a:cubicBezTo>
                  <a:lnTo>
                    <a:pt x="7391" y="2976"/>
                  </a:lnTo>
                  <a:cubicBezTo>
                    <a:pt x="7391" y="1976"/>
                    <a:pt x="6976" y="1025"/>
                    <a:pt x="6269" y="317"/>
                  </a:cubicBezTo>
                  <a:cubicBezTo>
                    <a:pt x="6171" y="195"/>
                    <a:pt x="6049" y="98"/>
                    <a:pt x="5928" y="0"/>
                  </a:cubicBezTo>
                  <a:cubicBezTo>
                    <a:pt x="6586" y="707"/>
                    <a:pt x="6952" y="1610"/>
                    <a:pt x="6928" y="2561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6" name="Google Shape;1616;p69"/>
          <p:cNvGrpSpPr/>
          <p:nvPr/>
        </p:nvGrpSpPr>
        <p:grpSpPr>
          <a:xfrm>
            <a:off x="7141459" y="1885950"/>
            <a:ext cx="603495" cy="1371596"/>
            <a:chOff x="3724575" y="3497700"/>
            <a:chExt cx="603495" cy="1371596"/>
          </a:xfrm>
        </p:grpSpPr>
        <p:sp>
          <p:nvSpPr>
            <p:cNvPr id="1617" name="Google Shape;1617;p69"/>
            <p:cNvSpPr/>
            <p:nvPr/>
          </p:nvSpPr>
          <p:spPr>
            <a:xfrm>
              <a:off x="3724575" y="3497700"/>
              <a:ext cx="603495" cy="1371596"/>
            </a:xfrm>
            <a:custGeom>
              <a:rect b="b" l="l" r="r" t="t"/>
              <a:pathLst>
                <a:path extrusionOk="0" h="16415" w="7221">
                  <a:moveTo>
                    <a:pt x="5488" y="16414"/>
                  </a:moveTo>
                  <a:lnTo>
                    <a:pt x="1732" y="16414"/>
                  </a:lnTo>
                  <a:cubicBezTo>
                    <a:pt x="781" y="16414"/>
                    <a:pt x="1" y="15634"/>
                    <a:pt x="1" y="14683"/>
                  </a:cubicBezTo>
                  <a:lnTo>
                    <a:pt x="1" y="5537"/>
                  </a:lnTo>
                  <a:cubicBezTo>
                    <a:pt x="1" y="5073"/>
                    <a:pt x="196" y="4634"/>
                    <a:pt x="513" y="4317"/>
                  </a:cubicBezTo>
                  <a:cubicBezTo>
                    <a:pt x="757" y="4073"/>
                    <a:pt x="1050" y="3902"/>
                    <a:pt x="1367" y="3829"/>
                  </a:cubicBezTo>
                  <a:lnTo>
                    <a:pt x="1367" y="781"/>
                  </a:lnTo>
                  <a:cubicBezTo>
                    <a:pt x="1367" y="585"/>
                    <a:pt x="1440" y="366"/>
                    <a:pt x="1610" y="220"/>
                  </a:cubicBezTo>
                  <a:cubicBezTo>
                    <a:pt x="1757" y="73"/>
                    <a:pt x="1952" y="0"/>
                    <a:pt x="2147" y="0"/>
                  </a:cubicBezTo>
                  <a:lnTo>
                    <a:pt x="5074" y="0"/>
                  </a:lnTo>
                  <a:cubicBezTo>
                    <a:pt x="5513" y="0"/>
                    <a:pt x="5854" y="342"/>
                    <a:pt x="5854" y="781"/>
                  </a:cubicBezTo>
                  <a:lnTo>
                    <a:pt x="5854" y="3829"/>
                  </a:lnTo>
                  <a:cubicBezTo>
                    <a:pt x="6659" y="4024"/>
                    <a:pt x="7220" y="4732"/>
                    <a:pt x="7220" y="5537"/>
                  </a:cubicBezTo>
                  <a:lnTo>
                    <a:pt x="7220" y="14683"/>
                  </a:lnTo>
                  <a:cubicBezTo>
                    <a:pt x="7220" y="15634"/>
                    <a:pt x="6440" y="16414"/>
                    <a:pt x="5488" y="164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69"/>
            <p:cNvSpPr/>
            <p:nvPr/>
          </p:nvSpPr>
          <p:spPr>
            <a:xfrm>
              <a:off x="3757170" y="3848221"/>
              <a:ext cx="538223" cy="988485"/>
            </a:xfrm>
            <a:custGeom>
              <a:rect b="b" l="l" r="r" t="t"/>
              <a:pathLst>
                <a:path extrusionOk="0" h="11830" w="6440">
                  <a:moveTo>
                    <a:pt x="5098" y="0"/>
                  </a:moveTo>
                  <a:lnTo>
                    <a:pt x="1342" y="0"/>
                  </a:lnTo>
                  <a:cubicBezTo>
                    <a:pt x="611" y="0"/>
                    <a:pt x="1" y="610"/>
                    <a:pt x="1" y="1342"/>
                  </a:cubicBezTo>
                  <a:lnTo>
                    <a:pt x="1" y="10488"/>
                  </a:lnTo>
                  <a:cubicBezTo>
                    <a:pt x="1" y="11219"/>
                    <a:pt x="611" y="11829"/>
                    <a:pt x="1342" y="11829"/>
                  </a:cubicBezTo>
                  <a:lnTo>
                    <a:pt x="5098" y="11829"/>
                  </a:lnTo>
                  <a:cubicBezTo>
                    <a:pt x="5830" y="11829"/>
                    <a:pt x="6440" y="11219"/>
                    <a:pt x="6440" y="10488"/>
                  </a:cubicBezTo>
                  <a:lnTo>
                    <a:pt x="6440" y="1342"/>
                  </a:lnTo>
                  <a:cubicBezTo>
                    <a:pt x="6440" y="610"/>
                    <a:pt x="5830" y="0"/>
                    <a:pt x="5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69"/>
            <p:cNvSpPr/>
            <p:nvPr/>
          </p:nvSpPr>
          <p:spPr>
            <a:xfrm>
              <a:off x="3816342" y="4047922"/>
              <a:ext cx="38779" cy="654255"/>
            </a:xfrm>
            <a:custGeom>
              <a:rect b="b" l="l" r="r" t="t"/>
              <a:pathLst>
                <a:path extrusionOk="0" h="7830" w="464">
                  <a:moveTo>
                    <a:pt x="439" y="7610"/>
                  </a:moveTo>
                  <a:cubicBezTo>
                    <a:pt x="464" y="7829"/>
                    <a:pt x="0" y="7829"/>
                    <a:pt x="25" y="7610"/>
                  </a:cubicBezTo>
                  <a:lnTo>
                    <a:pt x="25" y="1781"/>
                  </a:lnTo>
                  <a:cubicBezTo>
                    <a:pt x="0" y="1561"/>
                    <a:pt x="464" y="1561"/>
                    <a:pt x="439" y="1781"/>
                  </a:cubicBezTo>
                  <a:close/>
                  <a:moveTo>
                    <a:pt x="439" y="732"/>
                  </a:moveTo>
                  <a:cubicBezTo>
                    <a:pt x="415" y="952"/>
                    <a:pt x="73" y="952"/>
                    <a:pt x="25" y="732"/>
                  </a:cubicBezTo>
                  <a:lnTo>
                    <a:pt x="25" y="220"/>
                  </a:lnTo>
                  <a:cubicBezTo>
                    <a:pt x="0" y="0"/>
                    <a:pt x="464" y="0"/>
                    <a:pt x="439" y="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69"/>
            <p:cNvSpPr/>
            <p:nvPr/>
          </p:nvSpPr>
          <p:spPr>
            <a:xfrm>
              <a:off x="3724575" y="3497700"/>
              <a:ext cx="603495" cy="1371596"/>
            </a:xfrm>
            <a:custGeom>
              <a:rect b="b" l="l" r="r" t="t"/>
              <a:pathLst>
                <a:path extrusionOk="0" h="16415" w="7221">
                  <a:moveTo>
                    <a:pt x="3171" y="2293"/>
                  </a:moveTo>
                  <a:lnTo>
                    <a:pt x="2415" y="2293"/>
                  </a:lnTo>
                  <a:cubicBezTo>
                    <a:pt x="2342" y="2293"/>
                    <a:pt x="2269" y="2220"/>
                    <a:pt x="2269" y="2146"/>
                  </a:cubicBezTo>
                  <a:lnTo>
                    <a:pt x="2269" y="1293"/>
                  </a:lnTo>
                  <a:cubicBezTo>
                    <a:pt x="2269" y="1195"/>
                    <a:pt x="2342" y="1146"/>
                    <a:pt x="2415" y="1146"/>
                  </a:cubicBezTo>
                  <a:lnTo>
                    <a:pt x="3171" y="1146"/>
                  </a:lnTo>
                  <a:cubicBezTo>
                    <a:pt x="3245" y="1146"/>
                    <a:pt x="3318" y="1195"/>
                    <a:pt x="3318" y="1293"/>
                  </a:cubicBezTo>
                  <a:lnTo>
                    <a:pt x="3318" y="2146"/>
                  </a:lnTo>
                  <a:cubicBezTo>
                    <a:pt x="3318" y="2220"/>
                    <a:pt x="3245" y="2293"/>
                    <a:pt x="3171" y="2293"/>
                  </a:cubicBezTo>
                  <a:close/>
                  <a:moveTo>
                    <a:pt x="5488" y="16414"/>
                  </a:moveTo>
                  <a:cubicBezTo>
                    <a:pt x="6440" y="16414"/>
                    <a:pt x="7220" y="15634"/>
                    <a:pt x="7220" y="14683"/>
                  </a:cubicBezTo>
                  <a:lnTo>
                    <a:pt x="7220" y="5537"/>
                  </a:lnTo>
                  <a:cubicBezTo>
                    <a:pt x="7220" y="4707"/>
                    <a:pt x="6659" y="4000"/>
                    <a:pt x="5854" y="3829"/>
                  </a:cubicBezTo>
                  <a:lnTo>
                    <a:pt x="5854" y="781"/>
                  </a:lnTo>
                  <a:cubicBezTo>
                    <a:pt x="5854" y="342"/>
                    <a:pt x="5513" y="0"/>
                    <a:pt x="5074" y="0"/>
                  </a:cubicBezTo>
                  <a:lnTo>
                    <a:pt x="2147" y="0"/>
                  </a:lnTo>
                  <a:cubicBezTo>
                    <a:pt x="1952" y="0"/>
                    <a:pt x="1732" y="73"/>
                    <a:pt x="1586" y="220"/>
                  </a:cubicBezTo>
                  <a:cubicBezTo>
                    <a:pt x="1440" y="366"/>
                    <a:pt x="1367" y="561"/>
                    <a:pt x="1367" y="781"/>
                  </a:cubicBezTo>
                  <a:lnTo>
                    <a:pt x="1367" y="3829"/>
                  </a:lnTo>
                  <a:cubicBezTo>
                    <a:pt x="1050" y="3902"/>
                    <a:pt x="757" y="4073"/>
                    <a:pt x="513" y="4293"/>
                  </a:cubicBezTo>
                  <a:cubicBezTo>
                    <a:pt x="196" y="4610"/>
                    <a:pt x="1" y="5049"/>
                    <a:pt x="1" y="5512"/>
                  </a:cubicBezTo>
                  <a:lnTo>
                    <a:pt x="1" y="14658"/>
                  </a:lnTo>
                  <a:cubicBezTo>
                    <a:pt x="1" y="15634"/>
                    <a:pt x="781" y="16414"/>
                    <a:pt x="1732" y="16414"/>
                  </a:cubicBezTo>
                  <a:close/>
                  <a:moveTo>
                    <a:pt x="1757" y="3805"/>
                  </a:moveTo>
                  <a:lnTo>
                    <a:pt x="5464" y="3805"/>
                  </a:lnTo>
                  <a:lnTo>
                    <a:pt x="5464" y="781"/>
                  </a:lnTo>
                  <a:cubicBezTo>
                    <a:pt x="5464" y="683"/>
                    <a:pt x="5415" y="585"/>
                    <a:pt x="5342" y="512"/>
                  </a:cubicBezTo>
                  <a:cubicBezTo>
                    <a:pt x="5269" y="439"/>
                    <a:pt x="5171" y="390"/>
                    <a:pt x="5074" y="390"/>
                  </a:cubicBezTo>
                  <a:lnTo>
                    <a:pt x="2147" y="390"/>
                  </a:lnTo>
                  <a:cubicBezTo>
                    <a:pt x="1928" y="390"/>
                    <a:pt x="1757" y="561"/>
                    <a:pt x="1757" y="781"/>
                  </a:cubicBezTo>
                  <a:close/>
                  <a:moveTo>
                    <a:pt x="1732" y="16024"/>
                  </a:moveTo>
                  <a:cubicBezTo>
                    <a:pt x="1001" y="16024"/>
                    <a:pt x="391" y="15414"/>
                    <a:pt x="391" y="14683"/>
                  </a:cubicBezTo>
                  <a:lnTo>
                    <a:pt x="391" y="5537"/>
                  </a:lnTo>
                  <a:cubicBezTo>
                    <a:pt x="391" y="4780"/>
                    <a:pt x="1001" y="4195"/>
                    <a:pt x="1732" y="4195"/>
                  </a:cubicBezTo>
                  <a:lnTo>
                    <a:pt x="5488" y="4195"/>
                  </a:lnTo>
                  <a:cubicBezTo>
                    <a:pt x="6220" y="4195"/>
                    <a:pt x="6830" y="4780"/>
                    <a:pt x="6830" y="5537"/>
                  </a:cubicBezTo>
                  <a:lnTo>
                    <a:pt x="6830" y="14683"/>
                  </a:lnTo>
                  <a:cubicBezTo>
                    <a:pt x="6830" y="15414"/>
                    <a:pt x="6220" y="16024"/>
                    <a:pt x="5488" y="16024"/>
                  </a:cubicBezTo>
                  <a:close/>
                  <a:moveTo>
                    <a:pt x="4781" y="2293"/>
                  </a:moveTo>
                  <a:lnTo>
                    <a:pt x="4074" y="2293"/>
                  </a:lnTo>
                  <a:cubicBezTo>
                    <a:pt x="3976" y="2293"/>
                    <a:pt x="3928" y="2220"/>
                    <a:pt x="3928" y="2146"/>
                  </a:cubicBezTo>
                  <a:lnTo>
                    <a:pt x="3928" y="1293"/>
                  </a:lnTo>
                  <a:cubicBezTo>
                    <a:pt x="3903" y="1220"/>
                    <a:pt x="3976" y="1146"/>
                    <a:pt x="4074" y="1146"/>
                  </a:cubicBezTo>
                  <a:lnTo>
                    <a:pt x="4781" y="1146"/>
                  </a:lnTo>
                  <a:cubicBezTo>
                    <a:pt x="4879" y="1146"/>
                    <a:pt x="4952" y="1220"/>
                    <a:pt x="4952" y="1293"/>
                  </a:cubicBezTo>
                  <a:lnTo>
                    <a:pt x="4952" y="2122"/>
                  </a:lnTo>
                  <a:cubicBezTo>
                    <a:pt x="4952" y="2220"/>
                    <a:pt x="4879" y="2293"/>
                    <a:pt x="4781" y="22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69"/>
            <p:cNvSpPr/>
            <p:nvPr/>
          </p:nvSpPr>
          <p:spPr>
            <a:xfrm>
              <a:off x="3871336" y="3530287"/>
              <a:ext cx="309980" cy="285349"/>
            </a:xfrm>
            <a:custGeom>
              <a:rect b="b" l="l" r="r" t="t"/>
              <a:pathLst>
                <a:path extrusionOk="0" h="3415" w="3709">
                  <a:moveTo>
                    <a:pt x="1" y="3415"/>
                  </a:moveTo>
                  <a:lnTo>
                    <a:pt x="3708" y="3415"/>
                  </a:lnTo>
                  <a:lnTo>
                    <a:pt x="3708" y="391"/>
                  </a:lnTo>
                  <a:cubicBezTo>
                    <a:pt x="3708" y="293"/>
                    <a:pt x="3659" y="195"/>
                    <a:pt x="3586" y="122"/>
                  </a:cubicBezTo>
                  <a:cubicBezTo>
                    <a:pt x="3513" y="49"/>
                    <a:pt x="3415" y="0"/>
                    <a:pt x="3318" y="0"/>
                  </a:cubicBezTo>
                  <a:lnTo>
                    <a:pt x="391" y="0"/>
                  </a:lnTo>
                  <a:cubicBezTo>
                    <a:pt x="172" y="0"/>
                    <a:pt x="1" y="171"/>
                    <a:pt x="1" y="391"/>
                  </a:cubicBezTo>
                  <a:close/>
                  <a:moveTo>
                    <a:pt x="1415" y="1903"/>
                  </a:moveTo>
                  <a:lnTo>
                    <a:pt x="659" y="1903"/>
                  </a:lnTo>
                  <a:cubicBezTo>
                    <a:pt x="586" y="1903"/>
                    <a:pt x="513" y="1830"/>
                    <a:pt x="513" y="1756"/>
                  </a:cubicBezTo>
                  <a:lnTo>
                    <a:pt x="513" y="903"/>
                  </a:lnTo>
                  <a:cubicBezTo>
                    <a:pt x="513" y="805"/>
                    <a:pt x="586" y="756"/>
                    <a:pt x="659" y="756"/>
                  </a:cubicBezTo>
                  <a:lnTo>
                    <a:pt x="1415" y="756"/>
                  </a:lnTo>
                  <a:cubicBezTo>
                    <a:pt x="1489" y="756"/>
                    <a:pt x="1562" y="805"/>
                    <a:pt x="1562" y="903"/>
                  </a:cubicBezTo>
                  <a:lnTo>
                    <a:pt x="1562" y="1756"/>
                  </a:lnTo>
                  <a:cubicBezTo>
                    <a:pt x="1562" y="1830"/>
                    <a:pt x="1489" y="1903"/>
                    <a:pt x="1415" y="1903"/>
                  </a:cubicBezTo>
                  <a:close/>
                  <a:moveTo>
                    <a:pt x="3025" y="1903"/>
                  </a:moveTo>
                  <a:lnTo>
                    <a:pt x="2318" y="1903"/>
                  </a:lnTo>
                  <a:cubicBezTo>
                    <a:pt x="2220" y="1903"/>
                    <a:pt x="2147" y="1830"/>
                    <a:pt x="2147" y="1732"/>
                  </a:cubicBezTo>
                  <a:lnTo>
                    <a:pt x="2147" y="903"/>
                  </a:lnTo>
                  <a:cubicBezTo>
                    <a:pt x="2147" y="830"/>
                    <a:pt x="2220" y="756"/>
                    <a:pt x="2318" y="756"/>
                  </a:cubicBezTo>
                  <a:lnTo>
                    <a:pt x="3025" y="756"/>
                  </a:lnTo>
                  <a:cubicBezTo>
                    <a:pt x="3123" y="756"/>
                    <a:pt x="3196" y="830"/>
                    <a:pt x="3196" y="903"/>
                  </a:cubicBezTo>
                  <a:lnTo>
                    <a:pt x="3196" y="1732"/>
                  </a:lnTo>
                  <a:cubicBezTo>
                    <a:pt x="3196" y="1830"/>
                    <a:pt x="3123" y="1903"/>
                    <a:pt x="3025" y="19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69"/>
            <p:cNvSpPr/>
            <p:nvPr/>
          </p:nvSpPr>
          <p:spPr>
            <a:xfrm>
              <a:off x="3775557" y="3848221"/>
              <a:ext cx="519836" cy="988485"/>
            </a:xfrm>
            <a:custGeom>
              <a:rect b="b" l="l" r="r" t="t"/>
              <a:pathLst>
                <a:path extrusionOk="0" h="11830" w="6220">
                  <a:moveTo>
                    <a:pt x="5074" y="707"/>
                  </a:moveTo>
                  <a:lnTo>
                    <a:pt x="5074" y="9854"/>
                  </a:lnTo>
                  <a:cubicBezTo>
                    <a:pt x="5074" y="10585"/>
                    <a:pt x="4464" y="11195"/>
                    <a:pt x="3732" y="11195"/>
                  </a:cubicBezTo>
                  <a:lnTo>
                    <a:pt x="1" y="11195"/>
                  </a:lnTo>
                  <a:cubicBezTo>
                    <a:pt x="49" y="11293"/>
                    <a:pt x="122" y="11366"/>
                    <a:pt x="196" y="11439"/>
                  </a:cubicBezTo>
                  <a:cubicBezTo>
                    <a:pt x="440" y="11683"/>
                    <a:pt x="781" y="11829"/>
                    <a:pt x="1122" y="11829"/>
                  </a:cubicBezTo>
                  <a:lnTo>
                    <a:pt x="4878" y="11829"/>
                  </a:lnTo>
                  <a:cubicBezTo>
                    <a:pt x="5610" y="11829"/>
                    <a:pt x="6220" y="11219"/>
                    <a:pt x="6220" y="10488"/>
                  </a:cubicBezTo>
                  <a:lnTo>
                    <a:pt x="6220" y="1342"/>
                  </a:lnTo>
                  <a:cubicBezTo>
                    <a:pt x="6220" y="610"/>
                    <a:pt x="5610" y="0"/>
                    <a:pt x="4878" y="0"/>
                  </a:cubicBezTo>
                  <a:lnTo>
                    <a:pt x="4878" y="0"/>
                  </a:lnTo>
                  <a:cubicBezTo>
                    <a:pt x="5000" y="220"/>
                    <a:pt x="5074" y="464"/>
                    <a:pt x="5074" y="707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3" name="Google Shape;1623;p69"/>
          <p:cNvGrpSpPr/>
          <p:nvPr/>
        </p:nvGrpSpPr>
        <p:grpSpPr>
          <a:xfrm>
            <a:off x="274211" y="2663294"/>
            <a:ext cx="1823501" cy="1051350"/>
            <a:chOff x="7469486" y="1480344"/>
            <a:chExt cx="1823501" cy="1051350"/>
          </a:xfrm>
        </p:grpSpPr>
        <p:grpSp>
          <p:nvGrpSpPr>
            <p:cNvPr id="1624" name="Google Shape;1624;p69"/>
            <p:cNvGrpSpPr/>
            <p:nvPr/>
          </p:nvGrpSpPr>
          <p:grpSpPr>
            <a:xfrm>
              <a:off x="7469709" y="1480344"/>
              <a:ext cx="1823279" cy="1051350"/>
              <a:chOff x="278384" y="1278048"/>
              <a:chExt cx="1823279" cy="1051350"/>
            </a:xfrm>
          </p:grpSpPr>
          <p:sp>
            <p:nvSpPr>
              <p:cNvPr id="1625" name="Google Shape;1625;p69"/>
              <p:cNvSpPr/>
              <p:nvPr/>
            </p:nvSpPr>
            <p:spPr>
              <a:xfrm>
                <a:off x="364363" y="1369398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626" name="Google Shape;1626;p69"/>
              <p:cNvGrpSpPr/>
              <p:nvPr/>
            </p:nvGrpSpPr>
            <p:grpSpPr>
              <a:xfrm>
                <a:off x="278384" y="1278048"/>
                <a:ext cx="1737300" cy="960000"/>
                <a:chOff x="7150671" y="2190661"/>
                <a:chExt cx="1737300" cy="960000"/>
              </a:xfrm>
            </p:grpSpPr>
            <p:sp>
              <p:nvSpPr>
                <p:cNvPr id="1627" name="Google Shape;1627;p69"/>
                <p:cNvSpPr/>
                <p:nvPr/>
              </p:nvSpPr>
              <p:spPr>
                <a:xfrm>
                  <a:off x="7150671" y="2190661"/>
                  <a:ext cx="1737300" cy="960000"/>
                </a:xfrm>
                <a:prstGeom prst="roundRect">
                  <a:avLst>
                    <a:gd fmla="val 0" name="adj"/>
                  </a:avLst>
                </a:prstGeom>
                <a:solidFill>
                  <a:schemeClr val="lt1"/>
                </a:solidFill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1628" name="Google Shape;1628;p69"/>
                <p:cNvCxnSpPr/>
                <p:nvPr/>
              </p:nvCxnSpPr>
              <p:spPr>
                <a:xfrm>
                  <a:off x="7151600" y="2373361"/>
                  <a:ext cx="17247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cxnSp>
          <p:nvCxnSpPr>
            <p:cNvPr id="1629" name="Google Shape;1629;p69"/>
            <p:cNvCxnSpPr/>
            <p:nvPr/>
          </p:nvCxnSpPr>
          <p:spPr>
            <a:xfrm>
              <a:off x="7469486" y="2052225"/>
              <a:ext cx="1724100" cy="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630" name="Google Shape;1630;p69"/>
            <p:cNvSpPr/>
            <p:nvPr/>
          </p:nvSpPr>
          <p:spPr>
            <a:xfrm>
              <a:off x="8031688" y="1782907"/>
              <a:ext cx="599697" cy="538636"/>
            </a:xfrm>
            <a:custGeom>
              <a:rect b="b" l="l" r="r" t="t"/>
              <a:pathLst>
                <a:path extrusionOk="0" h="9990" w="11123">
                  <a:moveTo>
                    <a:pt x="5566" y="0"/>
                  </a:moveTo>
                  <a:cubicBezTo>
                    <a:pt x="4372" y="0"/>
                    <a:pt x="3174" y="424"/>
                    <a:pt x="2220" y="1288"/>
                  </a:cubicBezTo>
                  <a:cubicBezTo>
                    <a:pt x="172" y="3117"/>
                    <a:pt x="1" y="6287"/>
                    <a:pt x="1855" y="8336"/>
                  </a:cubicBezTo>
                  <a:cubicBezTo>
                    <a:pt x="2832" y="9431"/>
                    <a:pt x="4192" y="9989"/>
                    <a:pt x="5560" y="9989"/>
                  </a:cubicBezTo>
                  <a:cubicBezTo>
                    <a:pt x="6752" y="9989"/>
                    <a:pt x="7949" y="9565"/>
                    <a:pt x="8903" y="8702"/>
                  </a:cubicBezTo>
                  <a:cubicBezTo>
                    <a:pt x="10952" y="6873"/>
                    <a:pt x="11123" y="3702"/>
                    <a:pt x="9293" y="1653"/>
                  </a:cubicBezTo>
                  <a:cubicBezTo>
                    <a:pt x="8303" y="559"/>
                    <a:pt x="6936" y="0"/>
                    <a:pt x="556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69"/>
            <p:cNvSpPr/>
            <p:nvPr/>
          </p:nvSpPr>
          <p:spPr>
            <a:xfrm>
              <a:off x="8111159" y="1873044"/>
              <a:ext cx="448465" cy="440236"/>
            </a:xfrm>
            <a:custGeom>
              <a:rect b="b" l="l" r="r" t="t"/>
              <a:pathLst>
                <a:path extrusionOk="0" h="8165" w="8318">
                  <a:moveTo>
                    <a:pt x="4147" y="0"/>
                  </a:moveTo>
                  <a:cubicBezTo>
                    <a:pt x="1171" y="0"/>
                    <a:pt x="1366" y="3829"/>
                    <a:pt x="1366" y="3829"/>
                  </a:cubicBezTo>
                  <a:lnTo>
                    <a:pt x="2513" y="3829"/>
                  </a:lnTo>
                  <a:cubicBezTo>
                    <a:pt x="2659" y="4098"/>
                    <a:pt x="2854" y="4366"/>
                    <a:pt x="3074" y="4561"/>
                  </a:cubicBezTo>
                  <a:cubicBezTo>
                    <a:pt x="1952" y="4707"/>
                    <a:pt x="879" y="5195"/>
                    <a:pt x="1" y="5951"/>
                  </a:cubicBezTo>
                  <a:cubicBezTo>
                    <a:pt x="1000" y="7427"/>
                    <a:pt x="2580" y="8165"/>
                    <a:pt x="4159" y="8165"/>
                  </a:cubicBezTo>
                  <a:cubicBezTo>
                    <a:pt x="5738" y="8165"/>
                    <a:pt x="7317" y="7427"/>
                    <a:pt x="8317" y="5951"/>
                  </a:cubicBezTo>
                  <a:cubicBezTo>
                    <a:pt x="7439" y="5195"/>
                    <a:pt x="6366" y="4707"/>
                    <a:pt x="5220" y="4561"/>
                  </a:cubicBezTo>
                  <a:cubicBezTo>
                    <a:pt x="5464" y="4366"/>
                    <a:pt x="5659" y="4098"/>
                    <a:pt x="5805" y="3829"/>
                  </a:cubicBezTo>
                  <a:lnTo>
                    <a:pt x="6952" y="3829"/>
                  </a:lnTo>
                  <a:cubicBezTo>
                    <a:pt x="6952" y="3829"/>
                    <a:pt x="7122" y="0"/>
                    <a:pt x="4147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32" name="Google Shape;1632;p69"/>
          <p:cNvSpPr txBox="1"/>
          <p:nvPr>
            <p:ph idx="4294967295" type="ctrTitle"/>
          </p:nvPr>
        </p:nvSpPr>
        <p:spPr>
          <a:xfrm>
            <a:off x="3435598" y="2080036"/>
            <a:ext cx="67281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/>
              <a:t>Fin :D</a:t>
            </a:r>
            <a:endParaRPr sz="5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0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funciona?</a:t>
            </a:r>
            <a:endParaRPr/>
          </a:p>
        </p:txBody>
      </p:sp>
      <p:sp>
        <p:nvSpPr>
          <p:cNvPr id="539" name="Google Shape;539;p30"/>
          <p:cNvSpPr/>
          <p:nvPr/>
        </p:nvSpPr>
        <p:spPr>
          <a:xfrm>
            <a:off x="947450" y="1565988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30"/>
          <p:cNvSpPr/>
          <p:nvPr/>
        </p:nvSpPr>
        <p:spPr>
          <a:xfrm>
            <a:off x="715110" y="1417336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30"/>
          <p:cNvSpPr/>
          <p:nvPr/>
        </p:nvSpPr>
        <p:spPr>
          <a:xfrm>
            <a:off x="7971698" y="151802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0"/>
          <p:cNvSpPr txBox="1"/>
          <p:nvPr>
            <p:ph type="title"/>
          </p:nvPr>
        </p:nvSpPr>
        <p:spPr>
          <a:xfrm>
            <a:off x="3515700" y="1998150"/>
            <a:ext cx="53541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Cabeza lecto-escritora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Cinta</a:t>
            </a: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Estados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Reglas…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pic>
        <p:nvPicPr>
          <p:cNvPr id="543" name="Google Shape;543;p30"/>
          <p:cNvPicPr preferRelativeResize="0"/>
          <p:nvPr/>
        </p:nvPicPr>
        <p:blipFill rotWithShape="1">
          <a:blip r:embed="rId3">
            <a:alphaModFix/>
          </a:blip>
          <a:srcRect b="27437" l="22680" r="25666" t="8455"/>
          <a:stretch/>
        </p:blipFill>
        <p:spPr>
          <a:xfrm>
            <a:off x="334825" y="2149075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30"/>
          <p:cNvSpPr txBox="1"/>
          <p:nvPr/>
        </p:nvSpPr>
        <p:spPr>
          <a:xfrm>
            <a:off x="2296475" y="415117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45" name="Google Shape;545;p30"/>
          <p:cNvSpPr/>
          <p:nvPr/>
        </p:nvSpPr>
        <p:spPr>
          <a:xfrm>
            <a:off x="1639025" y="1518025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30"/>
          <p:cNvSpPr/>
          <p:nvPr/>
        </p:nvSpPr>
        <p:spPr>
          <a:xfrm>
            <a:off x="2006226" y="1773082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30"/>
          <p:cNvSpPr/>
          <p:nvPr/>
        </p:nvSpPr>
        <p:spPr>
          <a:xfrm>
            <a:off x="1940375" y="3519750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30"/>
          <p:cNvSpPr txBox="1"/>
          <p:nvPr/>
        </p:nvSpPr>
        <p:spPr>
          <a:xfrm>
            <a:off x="1776577" y="3181043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49" name="Google Shape;549;p30"/>
          <p:cNvSpPr/>
          <p:nvPr/>
        </p:nvSpPr>
        <p:spPr>
          <a:xfrm rot="-5400000">
            <a:off x="2202425" y="3930000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30"/>
          <p:cNvSpPr txBox="1"/>
          <p:nvPr/>
        </p:nvSpPr>
        <p:spPr>
          <a:xfrm>
            <a:off x="2296475" y="3416300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51" name="Google Shape;551;p30"/>
          <p:cNvSpPr txBox="1"/>
          <p:nvPr/>
        </p:nvSpPr>
        <p:spPr>
          <a:xfrm>
            <a:off x="2296475" y="415117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52" name="Google Shape;552;p30"/>
          <p:cNvSpPr txBox="1"/>
          <p:nvPr/>
        </p:nvSpPr>
        <p:spPr>
          <a:xfrm>
            <a:off x="2006225" y="38478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553" name="Google Shape;553;p30"/>
          <p:cNvPicPr preferRelativeResize="0"/>
          <p:nvPr/>
        </p:nvPicPr>
        <p:blipFill rotWithShape="1">
          <a:blip r:embed="rId4">
            <a:alphaModFix/>
          </a:blip>
          <a:srcRect b="12034" l="0" r="0" t="14495"/>
          <a:stretch/>
        </p:blipFill>
        <p:spPr>
          <a:xfrm>
            <a:off x="2126750" y="2172163"/>
            <a:ext cx="547650" cy="592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4" name="Google Shape;554;p30"/>
          <p:cNvCxnSpPr/>
          <p:nvPr/>
        </p:nvCxnSpPr>
        <p:spPr>
          <a:xfrm flipH="1" rot="10800000">
            <a:off x="1054350" y="2621725"/>
            <a:ext cx="228000" cy="8619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5" name="Google Shape;555;p30"/>
          <p:cNvSpPr txBox="1"/>
          <p:nvPr/>
        </p:nvSpPr>
        <p:spPr>
          <a:xfrm>
            <a:off x="352400" y="3376750"/>
            <a:ext cx="1182600" cy="12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¡Una cinta con letras y números!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31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funciona?</a:t>
            </a:r>
            <a:endParaRPr/>
          </a:p>
        </p:txBody>
      </p:sp>
      <p:sp>
        <p:nvSpPr>
          <p:cNvPr id="561" name="Google Shape;561;p31"/>
          <p:cNvSpPr txBox="1"/>
          <p:nvPr/>
        </p:nvSpPr>
        <p:spPr>
          <a:xfrm>
            <a:off x="715100" y="4151183"/>
            <a:ext cx="3674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 u="sng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62" name="Google Shape;562;p31"/>
          <p:cNvSpPr/>
          <p:nvPr/>
        </p:nvSpPr>
        <p:spPr>
          <a:xfrm>
            <a:off x="947450" y="1565988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31"/>
          <p:cNvSpPr/>
          <p:nvPr/>
        </p:nvSpPr>
        <p:spPr>
          <a:xfrm>
            <a:off x="715110" y="1417336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31"/>
          <p:cNvSpPr/>
          <p:nvPr/>
        </p:nvSpPr>
        <p:spPr>
          <a:xfrm>
            <a:off x="7971698" y="151802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31"/>
          <p:cNvSpPr txBox="1"/>
          <p:nvPr/>
        </p:nvSpPr>
        <p:spPr>
          <a:xfrm>
            <a:off x="2006225" y="38478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66" name="Google Shape;566;p31"/>
          <p:cNvSpPr txBox="1"/>
          <p:nvPr>
            <p:ph type="title"/>
          </p:nvPr>
        </p:nvSpPr>
        <p:spPr>
          <a:xfrm>
            <a:off x="3515700" y="1998150"/>
            <a:ext cx="53541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Cabeza lecto-escritora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Cinta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Estados</a:t>
            </a: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Rubik"/>
              <a:buChar char="●"/>
            </a:pPr>
            <a:r>
              <a:rPr lang="en" sz="2700">
                <a:latin typeface="Rubik"/>
                <a:ea typeface="Rubik"/>
                <a:cs typeface="Rubik"/>
                <a:sym typeface="Rubik"/>
              </a:rPr>
              <a:t>Reglas…</a:t>
            </a:r>
            <a:endParaRPr sz="2700"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pic>
        <p:nvPicPr>
          <p:cNvPr id="567" name="Google Shape;567;p31"/>
          <p:cNvPicPr preferRelativeResize="0"/>
          <p:nvPr/>
        </p:nvPicPr>
        <p:blipFill rotWithShape="1">
          <a:blip r:embed="rId3">
            <a:alphaModFix/>
          </a:blip>
          <a:srcRect b="27437" l="22680" r="25666" t="8455"/>
          <a:stretch/>
        </p:blipFill>
        <p:spPr>
          <a:xfrm>
            <a:off x="334825" y="2149075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1"/>
          <p:cNvSpPr txBox="1"/>
          <p:nvPr/>
        </p:nvSpPr>
        <p:spPr>
          <a:xfrm>
            <a:off x="2296475" y="415117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69" name="Google Shape;569;p31"/>
          <p:cNvSpPr/>
          <p:nvPr/>
        </p:nvSpPr>
        <p:spPr>
          <a:xfrm>
            <a:off x="1639025" y="1518025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31"/>
          <p:cNvSpPr/>
          <p:nvPr/>
        </p:nvSpPr>
        <p:spPr>
          <a:xfrm>
            <a:off x="2006226" y="1773082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31"/>
          <p:cNvSpPr/>
          <p:nvPr/>
        </p:nvSpPr>
        <p:spPr>
          <a:xfrm>
            <a:off x="1940375" y="3519750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1"/>
          <p:cNvSpPr txBox="1"/>
          <p:nvPr/>
        </p:nvSpPr>
        <p:spPr>
          <a:xfrm>
            <a:off x="1776577" y="3181043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73" name="Google Shape;573;p31"/>
          <p:cNvSpPr/>
          <p:nvPr/>
        </p:nvSpPr>
        <p:spPr>
          <a:xfrm rot="-5400000">
            <a:off x="2202425" y="3930000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1"/>
          <p:cNvSpPr txBox="1"/>
          <p:nvPr/>
        </p:nvSpPr>
        <p:spPr>
          <a:xfrm>
            <a:off x="2296475" y="3416300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75" name="Google Shape;575;p31"/>
          <p:cNvSpPr txBox="1"/>
          <p:nvPr/>
        </p:nvSpPr>
        <p:spPr>
          <a:xfrm>
            <a:off x="2296475" y="415117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76" name="Google Shape;576;p31"/>
          <p:cNvSpPr txBox="1"/>
          <p:nvPr/>
        </p:nvSpPr>
        <p:spPr>
          <a:xfrm>
            <a:off x="2006225" y="38478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577" name="Google Shape;577;p31"/>
          <p:cNvPicPr preferRelativeResize="0"/>
          <p:nvPr/>
        </p:nvPicPr>
        <p:blipFill rotWithShape="1">
          <a:blip r:embed="rId4">
            <a:alphaModFix/>
          </a:blip>
          <a:srcRect b="12034" l="0" r="0" t="14495"/>
          <a:stretch/>
        </p:blipFill>
        <p:spPr>
          <a:xfrm>
            <a:off x="2126750" y="2172163"/>
            <a:ext cx="547650" cy="592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8" name="Google Shape;578;p31"/>
          <p:cNvCxnSpPr>
            <a:stCxn id="579" idx="1"/>
          </p:cNvCxnSpPr>
          <p:nvPr/>
        </p:nvCxnSpPr>
        <p:spPr>
          <a:xfrm rot="10800000">
            <a:off x="2642750" y="4017775"/>
            <a:ext cx="1204200" cy="2391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9" name="Google Shape;579;p31"/>
          <p:cNvSpPr txBox="1"/>
          <p:nvPr/>
        </p:nvSpPr>
        <p:spPr>
          <a:xfrm>
            <a:off x="3846950" y="4087525"/>
            <a:ext cx="3049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¡La flecha apunta al estado actual!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2"/>
          <p:cNvSpPr/>
          <p:nvPr/>
        </p:nvSpPr>
        <p:spPr>
          <a:xfrm>
            <a:off x="947450" y="1565988"/>
            <a:ext cx="457207" cy="59636"/>
          </a:xfrm>
          <a:custGeom>
            <a:rect b="b" l="l" r="r" t="t"/>
            <a:pathLst>
              <a:path extrusionOk="0" h="952" w="8294">
                <a:moveTo>
                  <a:pt x="415" y="0"/>
                </a:moveTo>
                <a:cubicBezTo>
                  <a:pt x="757" y="0"/>
                  <a:pt x="952" y="439"/>
                  <a:pt x="708" y="683"/>
                </a:cubicBezTo>
                <a:cubicBezTo>
                  <a:pt x="440" y="951"/>
                  <a:pt x="1" y="756"/>
                  <a:pt x="25" y="390"/>
                </a:cubicBezTo>
                <a:cubicBezTo>
                  <a:pt x="25" y="171"/>
                  <a:pt x="196" y="0"/>
                  <a:pt x="415" y="0"/>
                </a:cubicBezTo>
                <a:close/>
                <a:moveTo>
                  <a:pt x="7757" y="0"/>
                </a:moveTo>
                <a:cubicBezTo>
                  <a:pt x="8123" y="0"/>
                  <a:pt x="8293" y="439"/>
                  <a:pt x="8025" y="683"/>
                </a:cubicBezTo>
                <a:cubicBezTo>
                  <a:pt x="7781" y="951"/>
                  <a:pt x="7342" y="756"/>
                  <a:pt x="7342" y="415"/>
                </a:cubicBezTo>
                <a:cubicBezTo>
                  <a:pt x="7342" y="195"/>
                  <a:pt x="7537" y="0"/>
                  <a:pt x="7757" y="0"/>
                </a:cubicBezTo>
                <a:close/>
                <a:moveTo>
                  <a:pt x="5928" y="0"/>
                </a:moveTo>
                <a:cubicBezTo>
                  <a:pt x="6293" y="24"/>
                  <a:pt x="6440" y="463"/>
                  <a:pt x="6171" y="707"/>
                </a:cubicBezTo>
                <a:cubicBezTo>
                  <a:pt x="5903" y="951"/>
                  <a:pt x="5488" y="756"/>
                  <a:pt x="5513" y="390"/>
                </a:cubicBezTo>
                <a:cubicBezTo>
                  <a:pt x="5513" y="171"/>
                  <a:pt x="5684" y="0"/>
                  <a:pt x="5903" y="0"/>
                </a:cubicBezTo>
                <a:close/>
                <a:moveTo>
                  <a:pt x="4098" y="0"/>
                </a:moveTo>
                <a:cubicBezTo>
                  <a:pt x="4464" y="24"/>
                  <a:pt x="4610" y="463"/>
                  <a:pt x="4342" y="707"/>
                </a:cubicBezTo>
                <a:cubicBezTo>
                  <a:pt x="4074" y="951"/>
                  <a:pt x="3659" y="756"/>
                  <a:pt x="3684" y="390"/>
                </a:cubicBezTo>
                <a:cubicBezTo>
                  <a:pt x="3684" y="171"/>
                  <a:pt x="3854" y="0"/>
                  <a:pt x="4074" y="0"/>
                </a:cubicBezTo>
                <a:close/>
                <a:moveTo>
                  <a:pt x="2269" y="0"/>
                </a:moveTo>
                <a:cubicBezTo>
                  <a:pt x="2635" y="24"/>
                  <a:pt x="2781" y="463"/>
                  <a:pt x="2513" y="707"/>
                </a:cubicBezTo>
                <a:cubicBezTo>
                  <a:pt x="2245" y="951"/>
                  <a:pt x="1830" y="756"/>
                  <a:pt x="1854" y="390"/>
                </a:cubicBezTo>
                <a:cubicBezTo>
                  <a:pt x="1854" y="171"/>
                  <a:pt x="2025" y="0"/>
                  <a:pt x="224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32"/>
          <p:cNvSpPr/>
          <p:nvPr/>
        </p:nvSpPr>
        <p:spPr>
          <a:xfrm>
            <a:off x="715110" y="1417336"/>
            <a:ext cx="457196" cy="57149"/>
          </a:xfrm>
          <a:custGeom>
            <a:rect b="b" l="l" r="r" t="t"/>
            <a:pathLst>
              <a:path extrusionOk="0" h="1391" w="11732">
                <a:moveTo>
                  <a:pt x="11488" y="854"/>
                </a:moveTo>
                <a:cubicBezTo>
                  <a:pt x="11708" y="878"/>
                  <a:pt x="11732" y="1220"/>
                  <a:pt x="11488" y="1244"/>
                </a:cubicBezTo>
                <a:cubicBezTo>
                  <a:pt x="11220" y="1244"/>
                  <a:pt x="10952" y="1098"/>
                  <a:pt x="10805" y="854"/>
                </a:cubicBezTo>
                <a:cubicBezTo>
                  <a:pt x="10683" y="708"/>
                  <a:pt x="10561" y="537"/>
                  <a:pt x="10366" y="537"/>
                </a:cubicBezTo>
                <a:cubicBezTo>
                  <a:pt x="10171" y="537"/>
                  <a:pt x="10049" y="683"/>
                  <a:pt x="9927" y="854"/>
                </a:cubicBezTo>
                <a:cubicBezTo>
                  <a:pt x="9781" y="1098"/>
                  <a:pt x="9513" y="1244"/>
                  <a:pt x="9244" y="1244"/>
                </a:cubicBezTo>
                <a:cubicBezTo>
                  <a:pt x="8952" y="1244"/>
                  <a:pt x="8708" y="1098"/>
                  <a:pt x="8561" y="854"/>
                </a:cubicBezTo>
                <a:cubicBezTo>
                  <a:pt x="8439" y="708"/>
                  <a:pt x="8293" y="537"/>
                  <a:pt x="8122" y="537"/>
                </a:cubicBezTo>
                <a:cubicBezTo>
                  <a:pt x="7927" y="537"/>
                  <a:pt x="7805" y="683"/>
                  <a:pt x="7683" y="854"/>
                </a:cubicBezTo>
                <a:cubicBezTo>
                  <a:pt x="7537" y="1098"/>
                  <a:pt x="7269" y="1244"/>
                  <a:pt x="6976" y="1244"/>
                </a:cubicBezTo>
                <a:cubicBezTo>
                  <a:pt x="6708" y="1244"/>
                  <a:pt x="6439" y="1098"/>
                  <a:pt x="6293" y="854"/>
                </a:cubicBezTo>
                <a:cubicBezTo>
                  <a:pt x="6171" y="708"/>
                  <a:pt x="6049" y="537"/>
                  <a:pt x="5854" y="537"/>
                </a:cubicBezTo>
                <a:cubicBezTo>
                  <a:pt x="5683" y="537"/>
                  <a:pt x="5561" y="683"/>
                  <a:pt x="5415" y="854"/>
                </a:cubicBezTo>
                <a:cubicBezTo>
                  <a:pt x="5122" y="1391"/>
                  <a:pt x="4342" y="1391"/>
                  <a:pt x="4049" y="854"/>
                </a:cubicBezTo>
                <a:cubicBezTo>
                  <a:pt x="3927" y="708"/>
                  <a:pt x="3805" y="537"/>
                  <a:pt x="3610" y="537"/>
                </a:cubicBezTo>
                <a:cubicBezTo>
                  <a:pt x="3415" y="537"/>
                  <a:pt x="3318" y="683"/>
                  <a:pt x="3171" y="854"/>
                </a:cubicBezTo>
                <a:cubicBezTo>
                  <a:pt x="2879" y="1391"/>
                  <a:pt x="2098" y="1391"/>
                  <a:pt x="1805" y="854"/>
                </a:cubicBezTo>
                <a:cubicBezTo>
                  <a:pt x="1683" y="708"/>
                  <a:pt x="1561" y="537"/>
                  <a:pt x="1366" y="537"/>
                </a:cubicBezTo>
                <a:cubicBezTo>
                  <a:pt x="1171" y="537"/>
                  <a:pt x="1074" y="683"/>
                  <a:pt x="927" y="854"/>
                </a:cubicBezTo>
                <a:cubicBezTo>
                  <a:pt x="781" y="1098"/>
                  <a:pt x="513" y="1244"/>
                  <a:pt x="244" y="1244"/>
                </a:cubicBezTo>
                <a:cubicBezTo>
                  <a:pt x="1" y="1220"/>
                  <a:pt x="1" y="878"/>
                  <a:pt x="244" y="854"/>
                </a:cubicBezTo>
                <a:cubicBezTo>
                  <a:pt x="391" y="854"/>
                  <a:pt x="513" y="732"/>
                  <a:pt x="635" y="586"/>
                </a:cubicBezTo>
                <a:cubicBezTo>
                  <a:pt x="781" y="317"/>
                  <a:pt x="1074" y="171"/>
                  <a:pt x="1366" y="147"/>
                </a:cubicBezTo>
                <a:cubicBezTo>
                  <a:pt x="1659" y="171"/>
                  <a:pt x="1952" y="317"/>
                  <a:pt x="2098" y="586"/>
                </a:cubicBezTo>
                <a:cubicBezTo>
                  <a:pt x="2220" y="732"/>
                  <a:pt x="2342" y="854"/>
                  <a:pt x="2488" y="854"/>
                </a:cubicBezTo>
                <a:lnTo>
                  <a:pt x="2488" y="854"/>
                </a:lnTo>
                <a:cubicBezTo>
                  <a:pt x="2635" y="854"/>
                  <a:pt x="2757" y="732"/>
                  <a:pt x="2879" y="586"/>
                </a:cubicBezTo>
                <a:cubicBezTo>
                  <a:pt x="3196" y="0"/>
                  <a:pt x="4025" y="0"/>
                  <a:pt x="4342" y="586"/>
                </a:cubicBezTo>
                <a:cubicBezTo>
                  <a:pt x="4464" y="732"/>
                  <a:pt x="4586" y="854"/>
                  <a:pt x="4732" y="854"/>
                </a:cubicBezTo>
                <a:lnTo>
                  <a:pt x="4781" y="854"/>
                </a:lnTo>
                <a:cubicBezTo>
                  <a:pt x="4927" y="854"/>
                  <a:pt x="5025" y="732"/>
                  <a:pt x="5147" y="586"/>
                </a:cubicBezTo>
                <a:cubicBezTo>
                  <a:pt x="5318" y="317"/>
                  <a:pt x="5586" y="171"/>
                  <a:pt x="5878" y="147"/>
                </a:cubicBezTo>
                <a:cubicBezTo>
                  <a:pt x="6196" y="171"/>
                  <a:pt x="6464" y="317"/>
                  <a:pt x="6635" y="586"/>
                </a:cubicBezTo>
                <a:cubicBezTo>
                  <a:pt x="6757" y="732"/>
                  <a:pt x="6854" y="854"/>
                  <a:pt x="7000" y="854"/>
                </a:cubicBezTo>
                <a:lnTo>
                  <a:pt x="7025" y="854"/>
                </a:lnTo>
                <a:cubicBezTo>
                  <a:pt x="7171" y="854"/>
                  <a:pt x="7293" y="732"/>
                  <a:pt x="7391" y="586"/>
                </a:cubicBezTo>
                <a:cubicBezTo>
                  <a:pt x="7708" y="0"/>
                  <a:pt x="8561" y="0"/>
                  <a:pt x="8878" y="586"/>
                </a:cubicBezTo>
                <a:cubicBezTo>
                  <a:pt x="9000" y="732"/>
                  <a:pt x="9098" y="854"/>
                  <a:pt x="9244" y="854"/>
                </a:cubicBezTo>
                <a:lnTo>
                  <a:pt x="9269" y="854"/>
                </a:lnTo>
                <a:cubicBezTo>
                  <a:pt x="9415" y="854"/>
                  <a:pt x="9537" y="732"/>
                  <a:pt x="9659" y="586"/>
                </a:cubicBezTo>
                <a:cubicBezTo>
                  <a:pt x="9805" y="317"/>
                  <a:pt x="10074" y="171"/>
                  <a:pt x="10391" y="147"/>
                </a:cubicBezTo>
                <a:cubicBezTo>
                  <a:pt x="10683" y="171"/>
                  <a:pt x="10976" y="317"/>
                  <a:pt x="11122" y="586"/>
                </a:cubicBezTo>
                <a:cubicBezTo>
                  <a:pt x="11244" y="732"/>
                  <a:pt x="11342" y="854"/>
                  <a:pt x="11488" y="8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6" name="Google Shape;586;p32"/>
          <p:cNvGrpSpPr/>
          <p:nvPr/>
        </p:nvGrpSpPr>
        <p:grpSpPr>
          <a:xfrm>
            <a:off x="1090675" y="3835168"/>
            <a:ext cx="7338226" cy="857796"/>
            <a:chOff x="274188" y="1278048"/>
            <a:chExt cx="1827475" cy="1051350"/>
          </a:xfrm>
        </p:grpSpPr>
        <p:sp>
          <p:nvSpPr>
            <p:cNvPr id="587" name="Google Shape;587;p32"/>
            <p:cNvSpPr/>
            <p:nvPr/>
          </p:nvSpPr>
          <p:spPr>
            <a:xfrm>
              <a:off x="364363" y="1369398"/>
              <a:ext cx="1737300" cy="960000"/>
            </a:xfrm>
            <a:prstGeom prst="roundRect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88" name="Google Shape;588;p32"/>
            <p:cNvGrpSpPr/>
            <p:nvPr/>
          </p:nvGrpSpPr>
          <p:grpSpPr>
            <a:xfrm>
              <a:off x="274188" y="1278048"/>
              <a:ext cx="1737300" cy="960000"/>
              <a:chOff x="7146475" y="2190661"/>
              <a:chExt cx="1737300" cy="960000"/>
            </a:xfrm>
          </p:grpSpPr>
          <p:sp>
            <p:nvSpPr>
              <p:cNvPr id="589" name="Google Shape;589;p32"/>
              <p:cNvSpPr/>
              <p:nvPr/>
            </p:nvSpPr>
            <p:spPr>
              <a:xfrm>
                <a:off x="7146475" y="2190661"/>
                <a:ext cx="1737300" cy="960000"/>
              </a:xfrm>
              <a:prstGeom prst="roundRect">
                <a:avLst>
                  <a:gd fmla="val 0" name="adj"/>
                </a:avLst>
              </a:prstGeom>
              <a:solidFill>
                <a:schemeClr val="lt1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590" name="Google Shape;590;p32"/>
              <p:cNvCxnSpPr/>
              <p:nvPr/>
            </p:nvCxnSpPr>
            <p:spPr>
              <a:xfrm>
                <a:off x="7151600" y="2373361"/>
                <a:ext cx="17247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591" name="Google Shape;591;p32"/>
          <p:cNvSpPr txBox="1"/>
          <p:nvPr>
            <p:ph type="title"/>
          </p:nvPr>
        </p:nvSpPr>
        <p:spPr>
          <a:xfrm>
            <a:off x="674438" y="3921175"/>
            <a:ext cx="77952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C</a:t>
            </a:r>
            <a:r>
              <a:rPr lang="en" sz="2300"/>
              <a:t>onjunto de reglas</a:t>
            </a:r>
            <a:endParaRPr sz="23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</p:txBody>
      </p:sp>
      <p:sp>
        <p:nvSpPr>
          <p:cNvPr id="592" name="Google Shape;592;p32"/>
          <p:cNvSpPr/>
          <p:nvPr/>
        </p:nvSpPr>
        <p:spPr>
          <a:xfrm>
            <a:off x="7971698" y="151802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3" name="Google Shape;59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672" y="697526"/>
            <a:ext cx="7013901" cy="30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3"/>
          <p:cNvSpPr/>
          <p:nvPr/>
        </p:nvSpPr>
        <p:spPr>
          <a:xfrm>
            <a:off x="1549373" y="165337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9" name="Google Shape;599;p33"/>
          <p:cNvPicPr preferRelativeResize="0"/>
          <p:nvPr/>
        </p:nvPicPr>
        <p:blipFill rotWithShape="1">
          <a:blip r:embed="rId3">
            <a:alphaModFix/>
          </a:blip>
          <a:srcRect b="0" l="505" r="10723" t="52682"/>
          <a:stretch/>
        </p:blipFill>
        <p:spPr>
          <a:xfrm>
            <a:off x="2571725" y="3364550"/>
            <a:ext cx="6226376" cy="1431124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33"/>
          <p:cNvSpPr txBox="1"/>
          <p:nvPr/>
        </p:nvSpPr>
        <p:spPr>
          <a:xfrm>
            <a:off x="5157216" y="1362456"/>
            <a:ext cx="32202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Instrucciones:</a:t>
            </a:r>
            <a:endParaRPr b="1" sz="16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AutoNum type="arabicPeriod"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Miramos el estado y el símbolo actual y lo buscamos en la tabla.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01" name="Google Shape;601;p33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se lee?</a:t>
            </a:r>
            <a:endParaRPr/>
          </a:p>
        </p:txBody>
      </p:sp>
      <p:pic>
        <p:nvPicPr>
          <p:cNvPr id="602" name="Google Shape;602;p33"/>
          <p:cNvPicPr preferRelativeResize="0"/>
          <p:nvPr/>
        </p:nvPicPr>
        <p:blipFill rotWithShape="1">
          <a:blip r:embed="rId4">
            <a:alphaModFix/>
          </a:blip>
          <a:srcRect b="27437" l="22680" r="25666" t="8455"/>
          <a:stretch/>
        </p:blipFill>
        <p:spPr>
          <a:xfrm>
            <a:off x="-765900" y="1497800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33"/>
          <p:cNvSpPr txBox="1"/>
          <p:nvPr/>
        </p:nvSpPr>
        <p:spPr>
          <a:xfrm>
            <a:off x="6813075" y="336455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04" name="Google Shape;604;p33"/>
          <p:cNvSpPr/>
          <p:nvPr/>
        </p:nvSpPr>
        <p:spPr>
          <a:xfrm>
            <a:off x="538300" y="866750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33"/>
          <p:cNvSpPr/>
          <p:nvPr/>
        </p:nvSpPr>
        <p:spPr>
          <a:xfrm>
            <a:off x="905501" y="1121807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33"/>
          <p:cNvSpPr/>
          <p:nvPr/>
        </p:nvSpPr>
        <p:spPr>
          <a:xfrm>
            <a:off x="839650" y="2868475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33"/>
          <p:cNvSpPr txBox="1"/>
          <p:nvPr/>
        </p:nvSpPr>
        <p:spPr>
          <a:xfrm>
            <a:off x="675852" y="2529768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08" name="Google Shape;608;p33"/>
          <p:cNvSpPr/>
          <p:nvPr/>
        </p:nvSpPr>
        <p:spPr>
          <a:xfrm flipH="1" rot="-5400000">
            <a:off x="1101700" y="3278725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33"/>
          <p:cNvSpPr txBox="1"/>
          <p:nvPr/>
        </p:nvSpPr>
        <p:spPr>
          <a:xfrm>
            <a:off x="1195750" y="2765025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10" name="Google Shape;610;p33"/>
          <p:cNvSpPr txBox="1"/>
          <p:nvPr/>
        </p:nvSpPr>
        <p:spPr>
          <a:xfrm>
            <a:off x="1195750" y="34999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11" name="Google Shape;611;p33"/>
          <p:cNvSpPr txBox="1"/>
          <p:nvPr/>
        </p:nvSpPr>
        <p:spPr>
          <a:xfrm>
            <a:off x="839650" y="314842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cxnSp>
        <p:nvCxnSpPr>
          <p:cNvPr id="612" name="Google Shape;612;p33"/>
          <p:cNvCxnSpPr/>
          <p:nvPr/>
        </p:nvCxnSpPr>
        <p:spPr>
          <a:xfrm>
            <a:off x="1602900" y="2073075"/>
            <a:ext cx="2472000" cy="1517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613" name="Google Shape;613;p33"/>
          <p:cNvCxnSpPr/>
          <p:nvPr/>
        </p:nvCxnSpPr>
        <p:spPr>
          <a:xfrm>
            <a:off x="1496025" y="3341150"/>
            <a:ext cx="1189800" cy="277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14" name="Google Shape;614;p33"/>
          <p:cNvSpPr/>
          <p:nvPr/>
        </p:nvSpPr>
        <p:spPr>
          <a:xfrm>
            <a:off x="1047400" y="1520950"/>
            <a:ext cx="555600" cy="592500"/>
          </a:xfrm>
          <a:prstGeom prst="rect">
            <a:avLst/>
          </a:prstGeom>
          <a:solidFill>
            <a:srgbClr val="2D8EC7"/>
          </a:solidFill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15" name="Google Shape;615;p33"/>
          <p:cNvSpPr txBox="1"/>
          <p:nvPr/>
        </p:nvSpPr>
        <p:spPr>
          <a:xfrm>
            <a:off x="1082850" y="1364563"/>
            <a:ext cx="6198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sz="4300">
              <a:solidFill>
                <a:schemeClr val="accent4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4"/>
          <p:cNvSpPr/>
          <p:nvPr/>
        </p:nvSpPr>
        <p:spPr>
          <a:xfrm>
            <a:off x="1549373" y="1653375"/>
            <a:ext cx="457208" cy="164590"/>
          </a:xfrm>
          <a:custGeom>
            <a:rect b="b" l="l" r="r" t="t"/>
            <a:pathLst>
              <a:path extrusionOk="0" h="3025" w="7903">
                <a:moveTo>
                  <a:pt x="2025" y="2829"/>
                </a:moveTo>
                <a:cubicBezTo>
                  <a:pt x="1829" y="3024"/>
                  <a:pt x="1537" y="2732"/>
                  <a:pt x="1732" y="2537"/>
                </a:cubicBezTo>
                <a:lnTo>
                  <a:pt x="2756" y="1537"/>
                </a:lnTo>
                <a:lnTo>
                  <a:pt x="1732" y="512"/>
                </a:lnTo>
                <a:cubicBezTo>
                  <a:pt x="1537" y="317"/>
                  <a:pt x="1829" y="49"/>
                  <a:pt x="2025" y="220"/>
                </a:cubicBezTo>
                <a:lnTo>
                  <a:pt x="3171" y="1390"/>
                </a:lnTo>
                <a:cubicBezTo>
                  <a:pt x="3244" y="1463"/>
                  <a:pt x="3244" y="1585"/>
                  <a:pt x="3171" y="1683"/>
                </a:cubicBezTo>
                <a:close/>
                <a:moveTo>
                  <a:pt x="195" y="512"/>
                </a:moveTo>
                <a:lnTo>
                  <a:pt x="1195" y="1512"/>
                </a:lnTo>
                <a:lnTo>
                  <a:pt x="195" y="2537"/>
                </a:lnTo>
                <a:cubicBezTo>
                  <a:pt x="0" y="2732"/>
                  <a:pt x="269" y="3000"/>
                  <a:pt x="464" y="2805"/>
                </a:cubicBezTo>
                <a:lnTo>
                  <a:pt x="1610" y="1659"/>
                </a:lnTo>
                <a:cubicBezTo>
                  <a:pt x="1708" y="1585"/>
                  <a:pt x="1708" y="1463"/>
                  <a:pt x="1610" y="1366"/>
                </a:cubicBezTo>
                <a:lnTo>
                  <a:pt x="464" y="220"/>
                </a:lnTo>
                <a:cubicBezTo>
                  <a:pt x="269" y="25"/>
                  <a:pt x="0" y="317"/>
                  <a:pt x="195" y="512"/>
                </a:cubicBezTo>
                <a:close/>
                <a:moveTo>
                  <a:pt x="6659" y="2829"/>
                </a:moveTo>
                <a:cubicBezTo>
                  <a:pt x="6464" y="3024"/>
                  <a:pt x="6195" y="2732"/>
                  <a:pt x="6366" y="2537"/>
                </a:cubicBezTo>
                <a:lnTo>
                  <a:pt x="7390" y="1537"/>
                </a:lnTo>
                <a:lnTo>
                  <a:pt x="6366" y="512"/>
                </a:lnTo>
                <a:cubicBezTo>
                  <a:pt x="6195" y="317"/>
                  <a:pt x="6464" y="49"/>
                  <a:pt x="6659" y="220"/>
                </a:cubicBezTo>
                <a:lnTo>
                  <a:pt x="7805" y="1390"/>
                </a:lnTo>
                <a:cubicBezTo>
                  <a:pt x="7903" y="1463"/>
                  <a:pt x="7903" y="1585"/>
                  <a:pt x="7805" y="1683"/>
                </a:cubicBezTo>
                <a:close/>
                <a:moveTo>
                  <a:pt x="5122" y="2829"/>
                </a:moveTo>
                <a:lnTo>
                  <a:pt x="6268" y="1683"/>
                </a:lnTo>
                <a:cubicBezTo>
                  <a:pt x="6342" y="1585"/>
                  <a:pt x="6342" y="1463"/>
                  <a:pt x="6268" y="1390"/>
                </a:cubicBezTo>
                <a:lnTo>
                  <a:pt x="5122" y="220"/>
                </a:lnTo>
                <a:cubicBezTo>
                  <a:pt x="4927" y="73"/>
                  <a:pt x="4659" y="317"/>
                  <a:pt x="4829" y="512"/>
                </a:cubicBezTo>
                <a:lnTo>
                  <a:pt x="5854" y="1537"/>
                </a:lnTo>
                <a:lnTo>
                  <a:pt x="4829" y="2537"/>
                </a:lnTo>
                <a:cubicBezTo>
                  <a:pt x="4634" y="2732"/>
                  <a:pt x="4927" y="3024"/>
                  <a:pt x="5122" y="2829"/>
                </a:cubicBezTo>
                <a:close/>
                <a:moveTo>
                  <a:pt x="3561" y="2829"/>
                </a:moveTo>
                <a:lnTo>
                  <a:pt x="4707" y="1683"/>
                </a:lnTo>
                <a:cubicBezTo>
                  <a:pt x="4805" y="1585"/>
                  <a:pt x="4805" y="1463"/>
                  <a:pt x="4707" y="1390"/>
                </a:cubicBezTo>
                <a:lnTo>
                  <a:pt x="3561" y="220"/>
                </a:lnTo>
                <a:cubicBezTo>
                  <a:pt x="3366" y="0"/>
                  <a:pt x="3049" y="317"/>
                  <a:pt x="3268" y="512"/>
                </a:cubicBezTo>
                <a:lnTo>
                  <a:pt x="4293" y="1537"/>
                </a:lnTo>
                <a:lnTo>
                  <a:pt x="3268" y="2537"/>
                </a:lnTo>
                <a:cubicBezTo>
                  <a:pt x="3098" y="2732"/>
                  <a:pt x="3366" y="3024"/>
                  <a:pt x="3561" y="28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1" name="Google Shape;621;p34"/>
          <p:cNvPicPr preferRelativeResize="0"/>
          <p:nvPr/>
        </p:nvPicPr>
        <p:blipFill rotWithShape="1">
          <a:blip r:embed="rId3">
            <a:alphaModFix/>
          </a:blip>
          <a:srcRect b="0" l="505" r="10723" t="52682"/>
          <a:stretch/>
        </p:blipFill>
        <p:spPr>
          <a:xfrm>
            <a:off x="2571725" y="3364550"/>
            <a:ext cx="6226376" cy="1431124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34"/>
          <p:cNvSpPr txBox="1"/>
          <p:nvPr/>
        </p:nvSpPr>
        <p:spPr>
          <a:xfrm>
            <a:off x="5157216" y="1362456"/>
            <a:ext cx="32202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Instrucciones:</a:t>
            </a:r>
            <a:endParaRPr b="1" sz="16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AutoNum type="arabicPeriod"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Miramos el estado y el símbolo actual y lo buscamos en la tabla.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AutoNum type="arabicPeriod"/>
            </a:pPr>
            <a:r>
              <a:rPr lang="en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Cambiamos de estado como nos dice “Nuevo estado”.</a:t>
            </a:r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23" name="Google Shape;623;p34"/>
          <p:cNvSpPr txBox="1"/>
          <p:nvPr>
            <p:ph type="title"/>
          </p:nvPr>
        </p:nvSpPr>
        <p:spPr>
          <a:xfrm>
            <a:off x="715100" y="731400"/>
            <a:ext cx="77139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¿Cómo se lee?</a:t>
            </a:r>
            <a:endParaRPr/>
          </a:p>
        </p:txBody>
      </p:sp>
      <p:pic>
        <p:nvPicPr>
          <p:cNvPr id="624" name="Google Shape;624;p34"/>
          <p:cNvPicPr preferRelativeResize="0"/>
          <p:nvPr/>
        </p:nvPicPr>
        <p:blipFill rotWithShape="1">
          <a:blip r:embed="rId4">
            <a:alphaModFix/>
          </a:blip>
          <a:srcRect b="27437" l="22680" r="25666" t="8455"/>
          <a:stretch/>
        </p:blipFill>
        <p:spPr>
          <a:xfrm>
            <a:off x="-765900" y="1497800"/>
            <a:ext cx="3123899" cy="5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34"/>
          <p:cNvSpPr txBox="1"/>
          <p:nvPr/>
        </p:nvSpPr>
        <p:spPr>
          <a:xfrm>
            <a:off x="6813075" y="336455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26" name="Google Shape;626;p34"/>
          <p:cNvSpPr/>
          <p:nvPr/>
        </p:nvSpPr>
        <p:spPr>
          <a:xfrm>
            <a:off x="538300" y="866750"/>
            <a:ext cx="1588200" cy="3072000"/>
          </a:xfrm>
          <a:prstGeom prst="snip1Rect">
            <a:avLst>
              <a:gd fmla="val 16667" name="adj"/>
            </a:avLst>
          </a:prstGeom>
          <a:solidFill>
            <a:srgbClr val="EEEEEE"/>
          </a:solidFill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34"/>
          <p:cNvSpPr/>
          <p:nvPr/>
        </p:nvSpPr>
        <p:spPr>
          <a:xfrm>
            <a:off x="905501" y="1121807"/>
            <a:ext cx="853800" cy="13908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34"/>
          <p:cNvSpPr/>
          <p:nvPr/>
        </p:nvSpPr>
        <p:spPr>
          <a:xfrm>
            <a:off x="839650" y="2868475"/>
            <a:ext cx="985500" cy="9948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34"/>
          <p:cNvSpPr txBox="1"/>
          <p:nvPr/>
        </p:nvSpPr>
        <p:spPr>
          <a:xfrm>
            <a:off x="675852" y="2529768"/>
            <a:ext cx="13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  <a:latin typeface="Anton"/>
                <a:ea typeface="Anton"/>
                <a:cs typeface="Anton"/>
                <a:sym typeface="Anton"/>
              </a:rPr>
              <a:t>Estado Actual</a:t>
            </a:r>
            <a:endParaRPr b="1" sz="2200">
              <a:solidFill>
                <a:srgbClr val="0944A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30" name="Google Shape;630;p34"/>
          <p:cNvSpPr/>
          <p:nvPr/>
        </p:nvSpPr>
        <p:spPr>
          <a:xfrm flipH="1">
            <a:off x="1101700" y="3278725"/>
            <a:ext cx="461400" cy="174300"/>
          </a:xfrm>
          <a:prstGeom prst="rightArrow">
            <a:avLst>
              <a:gd fmla="val 61897" name="adj1"/>
              <a:gd fmla="val 50000" name="adj2"/>
            </a:avLst>
          </a:prstGeom>
          <a:solidFill>
            <a:srgbClr val="EEEEEE"/>
          </a:solidFill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34"/>
          <p:cNvSpPr txBox="1"/>
          <p:nvPr/>
        </p:nvSpPr>
        <p:spPr>
          <a:xfrm>
            <a:off x="1195750" y="2765025"/>
            <a:ext cx="27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S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32" name="Google Shape;632;p34"/>
          <p:cNvSpPr txBox="1"/>
          <p:nvPr/>
        </p:nvSpPr>
        <p:spPr>
          <a:xfrm>
            <a:off x="1195750" y="3499900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A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33" name="Google Shape;633;p34"/>
          <p:cNvSpPr txBox="1"/>
          <p:nvPr/>
        </p:nvSpPr>
        <p:spPr>
          <a:xfrm>
            <a:off x="839650" y="3148425"/>
            <a:ext cx="27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H</a:t>
            </a:r>
            <a:endParaRPr b="1" sz="1900">
              <a:solidFill>
                <a:schemeClr val="dk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cxnSp>
        <p:nvCxnSpPr>
          <p:cNvPr id="634" name="Google Shape;634;p34"/>
          <p:cNvCxnSpPr>
            <a:stCxn id="628" idx="6"/>
          </p:cNvCxnSpPr>
          <p:nvPr/>
        </p:nvCxnSpPr>
        <p:spPr>
          <a:xfrm>
            <a:off x="1825150" y="3365875"/>
            <a:ext cx="3582000" cy="2889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35" name="Google Shape;635;p34"/>
          <p:cNvSpPr/>
          <p:nvPr/>
        </p:nvSpPr>
        <p:spPr>
          <a:xfrm>
            <a:off x="1047400" y="1520950"/>
            <a:ext cx="555600" cy="592500"/>
          </a:xfrm>
          <a:prstGeom prst="rect">
            <a:avLst/>
          </a:prstGeom>
          <a:solidFill>
            <a:srgbClr val="2D8EC7"/>
          </a:solidFill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36" name="Google Shape;636;p34"/>
          <p:cNvSpPr txBox="1"/>
          <p:nvPr/>
        </p:nvSpPr>
        <p:spPr>
          <a:xfrm>
            <a:off x="1082850" y="1364563"/>
            <a:ext cx="6198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chemeClr val="accent4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sz="4300">
              <a:solidFill>
                <a:schemeClr val="accent4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oft Colors UI Design for Agencies Red Variant by Slidesgo">
  <a:themeElements>
    <a:clrScheme name="Simple Light">
      <a:dk1>
        <a:srgbClr val="000000"/>
      </a:dk1>
      <a:lt1>
        <a:srgbClr val="F3E1DD"/>
      </a:lt1>
      <a:dk2>
        <a:srgbClr val="E4A0A0"/>
      </a:dk2>
      <a:lt2>
        <a:srgbClr val="BEC7E9"/>
      </a:lt2>
      <a:accent1>
        <a:srgbClr val="D9DF5F"/>
      </a:accent1>
      <a:accent2>
        <a:srgbClr val="BBEEE5"/>
      </a:accent2>
      <a:accent3>
        <a:srgbClr val="D6A0BE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